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4" r:id="rId5"/>
    <p:sldMasterId id="2147483676" r:id="rId6"/>
  </p:sldMasterIdLst>
  <p:sldIdLst>
    <p:sldId id="270" r:id="rId7"/>
    <p:sldId id="293" r:id="rId8"/>
    <p:sldId id="294" r:id="rId9"/>
    <p:sldId id="298" r:id="rId10"/>
    <p:sldId id="299" r:id="rId11"/>
    <p:sldId id="291" r:id="rId12"/>
    <p:sldId id="271" r:id="rId13"/>
    <p:sldId id="284" r:id="rId14"/>
    <p:sldId id="287" r:id="rId15"/>
    <p:sldId id="286" r:id="rId16"/>
    <p:sldId id="272" r:id="rId17"/>
    <p:sldId id="288" r:id="rId18"/>
    <p:sldId id="300" r:id="rId19"/>
    <p:sldId id="273" r:id="rId20"/>
    <p:sldId id="290" r:id="rId21"/>
    <p:sldId id="289" r:id="rId22"/>
    <p:sldId id="296" r:id="rId23"/>
    <p:sldId id="301" r:id="rId24"/>
    <p:sldId id="297" r:id="rId25"/>
    <p:sldId id="295" r:id="rId26"/>
  </p:sldIdLst>
  <p:sldSz cx="13004800" cy="9753600"/>
  <p:notesSz cx="6799263" cy="9929813"/>
  <p:defaultTextStyle>
    <a:defPPr>
      <a:defRPr lang="nl-NL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k Botter" initials="HB" lastIdx="57" clrIdx="0">
    <p:extLst>
      <p:ext uri="{19B8F6BF-5375-455C-9EA6-DF929625EA0E}">
        <p15:presenceInfo xmlns:p15="http://schemas.microsoft.com/office/powerpoint/2012/main" userId="6a70f358fb4946fb" providerId="Windows Live"/>
      </p:ext>
    </p:extLst>
  </p:cmAuthor>
  <p:cmAuthor id="2" name="Brendan" initials="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9"/>
    <a:srgbClr val="82D251"/>
    <a:srgbClr val="E0EED4"/>
    <a:srgbClr val="66FF33"/>
    <a:srgbClr val="1966FF"/>
    <a:srgbClr val="CCEAE5"/>
    <a:srgbClr val="00947D"/>
    <a:srgbClr val="78B324"/>
    <a:srgbClr val="ACD5F0"/>
    <a:srgbClr val="E5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8D9A9-1FA4-4B77-BC71-80C8B23D458F}" v="229" dt="2020-08-26T08:18:20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6740" autoAdjust="0"/>
  </p:normalViewPr>
  <p:slideViewPr>
    <p:cSldViewPr showGuides="1">
      <p:cViewPr varScale="1">
        <p:scale>
          <a:sx n="49" d="100"/>
          <a:sy n="49" d="100"/>
        </p:scale>
        <p:origin x="1374" y="5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LLM (Liene)" userId="b8fe06bb-7cfa-4f96-b8a0-f4e7fbc49ef5" providerId="ADAL" clId="{A5FE1A84-D165-4F95-B791-2FF5CAC3C8B1}"/>
    <pc:docChg chg="modSld">
      <pc:chgData name="Selten, LLM (Liene)" userId="b8fe06bb-7cfa-4f96-b8a0-f4e7fbc49ef5" providerId="ADAL" clId="{A5FE1A84-D165-4F95-B791-2FF5CAC3C8B1}" dt="2020-08-24T17:37:50.874" v="3" actId="1076"/>
      <pc:docMkLst>
        <pc:docMk/>
      </pc:docMkLst>
      <pc:sldChg chg="addSp modSp mod">
        <pc:chgData name="Selten, LLM (Liene)" userId="b8fe06bb-7cfa-4f96-b8a0-f4e7fbc49ef5" providerId="ADAL" clId="{A5FE1A84-D165-4F95-B791-2FF5CAC3C8B1}" dt="2020-08-24T17:37:50.874" v="3" actId="1076"/>
        <pc:sldMkLst>
          <pc:docMk/>
          <pc:sldMk cId="2776987195" sldId="261"/>
        </pc:sldMkLst>
        <pc:picChg chg="add mod">
          <ac:chgData name="Selten, LLM (Liene)" userId="b8fe06bb-7cfa-4f96-b8a0-f4e7fbc49ef5" providerId="ADAL" clId="{A5FE1A84-D165-4F95-B791-2FF5CAC3C8B1}" dt="2020-08-24T17:37:50.874" v="3" actId="1076"/>
          <ac:picMkLst>
            <pc:docMk/>
            <pc:sldMk cId="2776987195" sldId="261"/>
            <ac:picMk id="7" creationId="{CCC8AB35-C2DF-4106-9C2F-A860F678FA5B}"/>
          </ac:picMkLst>
        </pc:picChg>
      </pc:sldChg>
    </pc:docChg>
  </pc:docChgLst>
  <pc:docChgLst>
    <pc:chgData name="Selten, LLM (Liene)" userId="b8fe06bb-7cfa-4f96-b8a0-f4e7fbc49ef5" providerId="ADAL" clId="{BDE8D9A9-1FA4-4B77-BC71-80C8B23D458F}"/>
    <pc:docChg chg="custSel addSld delSld modSld sldOrd">
      <pc:chgData name="Selten, LLM (Liene)" userId="b8fe06bb-7cfa-4f96-b8a0-f4e7fbc49ef5" providerId="ADAL" clId="{BDE8D9A9-1FA4-4B77-BC71-80C8B23D458F}" dt="2020-08-26T08:18:49.138" v="993" actId="313"/>
      <pc:docMkLst>
        <pc:docMk/>
      </pc:docMkLst>
      <pc:sldChg chg="addSp delSp modSp del mod">
        <pc:chgData name="Selten, LLM (Liene)" userId="b8fe06bb-7cfa-4f96-b8a0-f4e7fbc49ef5" providerId="ADAL" clId="{BDE8D9A9-1FA4-4B77-BC71-80C8B23D458F}" dt="2020-08-26T07:47:49.756" v="3" actId="47"/>
        <pc:sldMkLst>
          <pc:docMk/>
          <pc:sldMk cId="2776987195" sldId="261"/>
        </pc:sldMkLst>
        <pc:spChg chg="del">
          <ac:chgData name="Selten, LLM (Liene)" userId="b8fe06bb-7cfa-4f96-b8a0-f4e7fbc49ef5" providerId="ADAL" clId="{BDE8D9A9-1FA4-4B77-BC71-80C8B23D458F}" dt="2020-08-26T07:47:23.055" v="0" actId="478"/>
          <ac:spMkLst>
            <pc:docMk/>
            <pc:sldMk cId="2776987195" sldId="261"/>
            <ac:spMk id="2" creationId="{00000000-0000-0000-0000-000000000000}"/>
          </ac:spMkLst>
        </pc:spChg>
        <pc:spChg chg="add del mod">
          <ac:chgData name="Selten, LLM (Liene)" userId="b8fe06bb-7cfa-4f96-b8a0-f4e7fbc49ef5" providerId="ADAL" clId="{BDE8D9A9-1FA4-4B77-BC71-80C8B23D458F}" dt="2020-08-26T07:47:25.070" v="1" actId="478"/>
          <ac:spMkLst>
            <pc:docMk/>
            <pc:sldMk cId="2776987195" sldId="261"/>
            <ac:spMk id="8" creationId="{ABE900C8-C38D-4235-9E40-76E6FA7FA3B7}"/>
          </ac:spMkLst>
        </pc:spChg>
        <pc:picChg chg="del">
          <ac:chgData name="Selten, LLM (Liene)" userId="b8fe06bb-7cfa-4f96-b8a0-f4e7fbc49ef5" providerId="ADAL" clId="{BDE8D9A9-1FA4-4B77-BC71-80C8B23D458F}" dt="2020-08-26T07:47:47.905" v="2" actId="21"/>
          <ac:picMkLst>
            <pc:docMk/>
            <pc:sldMk cId="2776987195" sldId="261"/>
            <ac:picMk id="7" creationId="{CCC8AB35-C2DF-4106-9C2F-A860F678FA5B}"/>
          </ac:picMkLst>
        </pc:picChg>
      </pc:sldChg>
      <pc:sldChg chg="del">
        <pc:chgData name="Selten, LLM (Liene)" userId="b8fe06bb-7cfa-4f96-b8a0-f4e7fbc49ef5" providerId="ADAL" clId="{BDE8D9A9-1FA4-4B77-BC71-80C8B23D458F}" dt="2020-08-26T07:47:50.996" v="4" actId="47"/>
        <pc:sldMkLst>
          <pc:docMk/>
          <pc:sldMk cId="3896318775" sldId="267"/>
        </pc:sldMkLst>
      </pc:sldChg>
      <pc:sldChg chg="del">
        <pc:chgData name="Selten, LLM (Liene)" userId="b8fe06bb-7cfa-4f96-b8a0-f4e7fbc49ef5" providerId="ADAL" clId="{BDE8D9A9-1FA4-4B77-BC71-80C8B23D458F}" dt="2020-08-26T07:47:53.130" v="7" actId="47"/>
        <pc:sldMkLst>
          <pc:docMk/>
          <pc:sldMk cId="2857257059" sldId="268"/>
        </pc:sldMkLst>
      </pc:sldChg>
      <pc:sldChg chg="add del">
        <pc:chgData name="Selten, LLM (Liene)" userId="b8fe06bb-7cfa-4f96-b8a0-f4e7fbc49ef5" providerId="ADAL" clId="{BDE8D9A9-1FA4-4B77-BC71-80C8B23D458F}" dt="2020-08-26T08:16:07.955" v="957"/>
        <pc:sldMkLst>
          <pc:docMk/>
          <pc:sldMk cId="873922389" sldId="269"/>
        </pc:sldMkLst>
      </pc:sldChg>
      <pc:sldChg chg="del">
        <pc:chgData name="Selten, LLM (Liene)" userId="b8fe06bb-7cfa-4f96-b8a0-f4e7fbc49ef5" providerId="ADAL" clId="{BDE8D9A9-1FA4-4B77-BC71-80C8B23D458F}" dt="2020-08-26T07:47:53.441" v="8" actId="47"/>
        <pc:sldMkLst>
          <pc:docMk/>
          <pc:sldMk cId="1547988685" sldId="269"/>
        </pc:sldMkLst>
      </pc:sldChg>
      <pc:sldChg chg="addSp delSp modSp mod">
        <pc:chgData name="Selten, LLM (Liene)" userId="b8fe06bb-7cfa-4f96-b8a0-f4e7fbc49ef5" providerId="ADAL" clId="{BDE8D9A9-1FA4-4B77-BC71-80C8B23D458F}" dt="2020-08-26T07:48:04.202" v="14" actId="1076"/>
        <pc:sldMkLst>
          <pc:docMk/>
          <pc:sldMk cId="2348664044" sldId="270"/>
        </pc:sldMkLst>
        <pc:spChg chg="del">
          <ac:chgData name="Selten, LLM (Liene)" userId="b8fe06bb-7cfa-4f96-b8a0-f4e7fbc49ef5" providerId="ADAL" clId="{BDE8D9A9-1FA4-4B77-BC71-80C8B23D458F}" dt="2020-08-26T07:47:59.914" v="12" actId="478"/>
          <ac:spMkLst>
            <pc:docMk/>
            <pc:sldMk cId="2348664044" sldId="270"/>
            <ac:spMk id="2" creationId="{00000000-0000-0000-0000-000000000000}"/>
          </ac:spMkLst>
        </pc:spChg>
        <pc:spChg chg="mod">
          <ac:chgData name="Selten, LLM (Liene)" userId="b8fe06bb-7cfa-4f96-b8a0-f4e7fbc49ef5" providerId="ADAL" clId="{BDE8D9A9-1FA4-4B77-BC71-80C8B23D458F}" dt="2020-08-26T07:48:04.202" v="14" actId="1076"/>
          <ac:spMkLst>
            <pc:docMk/>
            <pc:sldMk cId="2348664044" sldId="270"/>
            <ac:spMk id="3" creationId="{00000000-0000-0000-0000-000000000000}"/>
          </ac:spMkLst>
        </pc:spChg>
        <pc:spChg chg="add del mod">
          <ac:chgData name="Selten, LLM (Liene)" userId="b8fe06bb-7cfa-4f96-b8a0-f4e7fbc49ef5" providerId="ADAL" clId="{BDE8D9A9-1FA4-4B77-BC71-80C8B23D458F}" dt="2020-08-26T07:48:00.911" v="13" actId="478"/>
          <ac:spMkLst>
            <pc:docMk/>
            <pc:sldMk cId="2348664044" sldId="270"/>
            <ac:spMk id="9" creationId="{8AA24BFD-C158-4C63-840F-CBD029E24ABF}"/>
          </ac:spMkLst>
        </pc:spChg>
        <pc:picChg chg="add">
          <ac:chgData name="Selten, LLM (Liene)" userId="b8fe06bb-7cfa-4f96-b8a0-f4e7fbc49ef5" providerId="ADAL" clId="{BDE8D9A9-1FA4-4B77-BC71-80C8B23D458F}" dt="2020-08-26T07:47:56.537" v="11" actId="22"/>
          <ac:picMkLst>
            <pc:docMk/>
            <pc:sldMk cId="2348664044" sldId="270"/>
            <ac:picMk id="4" creationId="{0C9B44C1-16E7-4EE7-A1FE-E23B0AC00CF9}"/>
          </ac:picMkLst>
        </pc:picChg>
      </pc:sldChg>
      <pc:sldChg chg="addSp modSp mod">
        <pc:chgData name="Selten, LLM (Liene)" userId="b8fe06bb-7cfa-4f96-b8a0-f4e7fbc49ef5" providerId="ADAL" clId="{BDE8D9A9-1FA4-4B77-BC71-80C8B23D458F}" dt="2020-08-26T08:09:53.936" v="779" actId="1076"/>
        <pc:sldMkLst>
          <pc:docMk/>
          <pc:sldMk cId="3215442427" sldId="271"/>
        </pc:sldMkLst>
        <pc:spChg chg="mod">
          <ac:chgData name="Selten, LLM (Liene)" userId="b8fe06bb-7cfa-4f96-b8a0-f4e7fbc49ef5" providerId="ADAL" clId="{BDE8D9A9-1FA4-4B77-BC71-80C8B23D458F}" dt="2020-08-26T07:48:47.202" v="36" actId="20577"/>
          <ac:spMkLst>
            <pc:docMk/>
            <pc:sldMk cId="3215442427" sldId="271"/>
            <ac:spMk id="2" creationId="{00000000-0000-0000-0000-000000000000}"/>
          </ac:spMkLst>
        </pc:spChg>
        <pc:spChg chg="mod">
          <ac:chgData name="Selten, LLM (Liene)" userId="b8fe06bb-7cfa-4f96-b8a0-f4e7fbc49ef5" providerId="ADAL" clId="{BDE8D9A9-1FA4-4B77-BC71-80C8B23D458F}" dt="2020-08-26T08:09:53.936" v="779" actId="1076"/>
          <ac:spMkLst>
            <pc:docMk/>
            <pc:sldMk cId="3215442427" sldId="271"/>
            <ac:spMk id="8" creationId="{00000000-0000-0000-0000-000000000000}"/>
          </ac:spMkLst>
        </pc:spChg>
        <pc:picChg chg="add">
          <ac:chgData name="Selten, LLM (Liene)" userId="b8fe06bb-7cfa-4f96-b8a0-f4e7fbc49ef5" providerId="ADAL" clId="{BDE8D9A9-1FA4-4B77-BC71-80C8B23D458F}" dt="2020-08-26T07:48:42.177" v="28" actId="22"/>
          <ac:picMkLst>
            <pc:docMk/>
            <pc:sldMk cId="3215442427" sldId="271"/>
            <ac:picMk id="3" creationId="{7079AB82-71AC-45BF-A961-13B6FC43FF9C}"/>
          </ac:picMkLst>
        </pc:picChg>
      </pc:sldChg>
      <pc:sldChg chg="addSp modSp mod">
        <pc:chgData name="Selten, LLM (Liene)" userId="b8fe06bb-7cfa-4f96-b8a0-f4e7fbc49ef5" providerId="ADAL" clId="{BDE8D9A9-1FA4-4B77-BC71-80C8B23D458F}" dt="2020-08-26T08:11:05.470" v="786" actId="1076"/>
        <pc:sldMkLst>
          <pc:docMk/>
          <pc:sldMk cId="1028491354" sldId="272"/>
        </pc:sldMkLst>
        <pc:spChg chg="mod">
          <ac:chgData name="Selten, LLM (Liene)" userId="b8fe06bb-7cfa-4f96-b8a0-f4e7fbc49ef5" providerId="ADAL" clId="{BDE8D9A9-1FA4-4B77-BC71-80C8B23D458F}" dt="2020-08-26T07:49:22.703" v="71" actId="20577"/>
          <ac:spMkLst>
            <pc:docMk/>
            <pc:sldMk cId="1028491354" sldId="272"/>
            <ac:spMk id="10" creationId="{667969FB-4260-44CC-8C74-20218EB5DDCF}"/>
          </ac:spMkLst>
        </pc:spChg>
        <pc:spChg chg="mod">
          <ac:chgData name="Selten, LLM (Liene)" userId="b8fe06bb-7cfa-4f96-b8a0-f4e7fbc49ef5" providerId="ADAL" clId="{BDE8D9A9-1FA4-4B77-BC71-80C8B23D458F}" dt="2020-08-26T08:11:03.670" v="785" actId="1076"/>
          <ac:spMkLst>
            <pc:docMk/>
            <pc:sldMk cId="1028491354" sldId="272"/>
            <ac:spMk id="12" creationId="{00000000-0000-0000-0000-000000000000}"/>
          </ac:spMkLst>
        </pc:spChg>
        <pc:picChg chg="add">
          <ac:chgData name="Selten, LLM (Liene)" userId="b8fe06bb-7cfa-4f96-b8a0-f4e7fbc49ef5" providerId="ADAL" clId="{BDE8D9A9-1FA4-4B77-BC71-80C8B23D458F}" dt="2020-08-26T07:49:19.199" v="64" actId="22"/>
          <ac:picMkLst>
            <pc:docMk/>
            <pc:sldMk cId="1028491354" sldId="272"/>
            <ac:picMk id="2" creationId="{1B059F88-E076-4730-930E-788553174779}"/>
          </ac:picMkLst>
        </pc:picChg>
        <pc:picChg chg="mod">
          <ac:chgData name="Selten, LLM (Liene)" userId="b8fe06bb-7cfa-4f96-b8a0-f4e7fbc49ef5" providerId="ADAL" clId="{BDE8D9A9-1FA4-4B77-BC71-80C8B23D458F}" dt="2020-08-26T08:11:05.470" v="786" actId="1076"/>
          <ac:picMkLst>
            <pc:docMk/>
            <pc:sldMk cId="1028491354" sldId="272"/>
            <ac:picMk id="4098" creationId="{00000000-0000-0000-0000-000000000000}"/>
          </ac:picMkLst>
        </pc:picChg>
      </pc:sldChg>
      <pc:sldChg chg="addSp modSp mod">
        <pc:chgData name="Selten, LLM (Liene)" userId="b8fe06bb-7cfa-4f96-b8a0-f4e7fbc49ef5" providerId="ADAL" clId="{BDE8D9A9-1FA4-4B77-BC71-80C8B23D458F}" dt="2020-08-26T08:12:24.829" v="791" actId="1076"/>
        <pc:sldMkLst>
          <pc:docMk/>
          <pc:sldMk cId="2247532888" sldId="273"/>
        </pc:sldMkLst>
        <pc:spChg chg="mod">
          <ac:chgData name="Selten, LLM (Liene)" userId="b8fe06bb-7cfa-4f96-b8a0-f4e7fbc49ef5" providerId="ADAL" clId="{BDE8D9A9-1FA4-4B77-BC71-80C8B23D458F}" dt="2020-08-26T07:49:34.529" v="88" actId="20577"/>
          <ac:spMkLst>
            <pc:docMk/>
            <pc:sldMk cId="2247532888" sldId="273"/>
            <ac:spMk id="2" creationId="{00000000-0000-0000-0000-000000000000}"/>
          </ac:spMkLst>
        </pc:spChg>
        <pc:spChg chg="mod">
          <ac:chgData name="Selten, LLM (Liene)" userId="b8fe06bb-7cfa-4f96-b8a0-f4e7fbc49ef5" providerId="ADAL" clId="{BDE8D9A9-1FA4-4B77-BC71-80C8B23D458F}" dt="2020-08-26T08:12:22.774" v="790" actId="1076"/>
          <ac:spMkLst>
            <pc:docMk/>
            <pc:sldMk cId="2247532888" sldId="273"/>
            <ac:spMk id="14" creationId="{00000000-0000-0000-0000-000000000000}"/>
          </ac:spMkLst>
        </pc:spChg>
        <pc:picChg chg="add">
          <ac:chgData name="Selten, LLM (Liene)" userId="b8fe06bb-7cfa-4f96-b8a0-f4e7fbc49ef5" providerId="ADAL" clId="{BDE8D9A9-1FA4-4B77-BC71-80C8B23D458F}" dt="2020-08-26T07:49:35.807" v="89" actId="22"/>
          <ac:picMkLst>
            <pc:docMk/>
            <pc:sldMk cId="2247532888" sldId="273"/>
            <ac:picMk id="3" creationId="{0665BFB1-6BFD-457A-8917-E89A2A346629}"/>
          </ac:picMkLst>
        </pc:picChg>
        <pc:picChg chg="mod">
          <ac:chgData name="Selten, LLM (Liene)" userId="b8fe06bb-7cfa-4f96-b8a0-f4e7fbc49ef5" providerId="ADAL" clId="{BDE8D9A9-1FA4-4B77-BC71-80C8B23D458F}" dt="2020-08-26T08:12:24.829" v="791" actId="1076"/>
          <ac:picMkLst>
            <pc:docMk/>
            <pc:sldMk cId="2247532888" sldId="273"/>
            <ac:picMk id="5122" creationId="{00000000-0000-0000-0000-000000000000}"/>
          </ac:picMkLst>
        </pc:picChg>
      </pc:sldChg>
      <pc:sldChg chg="del">
        <pc:chgData name="Selten, LLM (Liene)" userId="b8fe06bb-7cfa-4f96-b8a0-f4e7fbc49ef5" providerId="ADAL" clId="{BDE8D9A9-1FA4-4B77-BC71-80C8B23D458F}" dt="2020-08-26T07:50:11.506" v="110" actId="47"/>
        <pc:sldMkLst>
          <pc:docMk/>
          <pc:sldMk cId="1911712194" sldId="274"/>
        </pc:sldMkLst>
      </pc:sldChg>
      <pc:sldChg chg="del">
        <pc:chgData name="Selten, LLM (Liene)" userId="b8fe06bb-7cfa-4f96-b8a0-f4e7fbc49ef5" providerId="ADAL" clId="{BDE8D9A9-1FA4-4B77-BC71-80C8B23D458F}" dt="2020-08-26T07:50:12.693" v="111" actId="47"/>
        <pc:sldMkLst>
          <pc:docMk/>
          <pc:sldMk cId="2367557141" sldId="275"/>
        </pc:sldMkLst>
      </pc:sldChg>
      <pc:sldChg chg="del">
        <pc:chgData name="Selten, LLM (Liene)" userId="b8fe06bb-7cfa-4f96-b8a0-f4e7fbc49ef5" providerId="ADAL" clId="{BDE8D9A9-1FA4-4B77-BC71-80C8B23D458F}" dt="2020-08-26T07:50:13.314" v="112" actId="47"/>
        <pc:sldMkLst>
          <pc:docMk/>
          <pc:sldMk cId="3606242590" sldId="276"/>
        </pc:sldMkLst>
      </pc:sldChg>
      <pc:sldChg chg="del">
        <pc:chgData name="Selten, LLM (Liene)" userId="b8fe06bb-7cfa-4f96-b8a0-f4e7fbc49ef5" providerId="ADAL" clId="{BDE8D9A9-1FA4-4B77-BC71-80C8B23D458F}" dt="2020-08-26T07:50:14.811" v="114" actId="47"/>
        <pc:sldMkLst>
          <pc:docMk/>
          <pc:sldMk cId="168060317" sldId="277"/>
        </pc:sldMkLst>
      </pc:sldChg>
      <pc:sldChg chg="del">
        <pc:chgData name="Selten, LLM (Liene)" userId="b8fe06bb-7cfa-4f96-b8a0-f4e7fbc49ef5" providerId="ADAL" clId="{BDE8D9A9-1FA4-4B77-BC71-80C8B23D458F}" dt="2020-08-26T07:47:52.778" v="6" actId="47"/>
        <pc:sldMkLst>
          <pc:docMk/>
          <pc:sldMk cId="3896318775" sldId="280"/>
        </pc:sldMkLst>
      </pc:sldChg>
      <pc:sldChg chg="del">
        <pc:chgData name="Selten, LLM (Liene)" userId="b8fe06bb-7cfa-4f96-b8a0-f4e7fbc49ef5" providerId="ADAL" clId="{BDE8D9A9-1FA4-4B77-BC71-80C8B23D458F}" dt="2020-08-26T07:47:52.109" v="5" actId="47"/>
        <pc:sldMkLst>
          <pc:docMk/>
          <pc:sldMk cId="3896318775" sldId="281"/>
        </pc:sldMkLst>
      </pc:sldChg>
      <pc:sldChg chg="del">
        <pc:chgData name="Selten, LLM (Liene)" userId="b8fe06bb-7cfa-4f96-b8a0-f4e7fbc49ef5" providerId="ADAL" clId="{BDE8D9A9-1FA4-4B77-BC71-80C8B23D458F}" dt="2020-08-26T07:47:54.349" v="10" actId="47"/>
        <pc:sldMkLst>
          <pc:docMk/>
          <pc:sldMk cId="1547988685" sldId="282"/>
        </pc:sldMkLst>
      </pc:sldChg>
      <pc:sldChg chg="del">
        <pc:chgData name="Selten, LLM (Liene)" userId="b8fe06bb-7cfa-4f96-b8a0-f4e7fbc49ef5" providerId="ADAL" clId="{BDE8D9A9-1FA4-4B77-BC71-80C8B23D458F}" dt="2020-08-26T07:47:53.559" v="9" actId="47"/>
        <pc:sldMkLst>
          <pc:docMk/>
          <pc:sldMk cId="1547988685" sldId="283"/>
        </pc:sldMkLst>
      </pc:sldChg>
      <pc:sldChg chg="addSp modSp mod">
        <pc:chgData name="Selten, LLM (Liene)" userId="b8fe06bb-7cfa-4f96-b8a0-f4e7fbc49ef5" providerId="ADAL" clId="{BDE8D9A9-1FA4-4B77-BC71-80C8B23D458F}" dt="2020-08-26T08:10:07.103" v="780" actId="1076"/>
        <pc:sldMkLst>
          <pc:docMk/>
          <pc:sldMk cId="3215442427" sldId="284"/>
        </pc:sldMkLst>
        <pc:spChg chg="mod">
          <ac:chgData name="Selten, LLM (Liene)" userId="b8fe06bb-7cfa-4f96-b8a0-f4e7fbc49ef5" providerId="ADAL" clId="{BDE8D9A9-1FA4-4B77-BC71-80C8B23D458F}" dt="2020-08-26T07:49:03.408" v="45" actId="20577"/>
          <ac:spMkLst>
            <pc:docMk/>
            <pc:sldMk cId="3215442427" sldId="284"/>
            <ac:spMk id="2" creationId="{00000000-0000-0000-0000-000000000000}"/>
          </ac:spMkLst>
        </pc:spChg>
        <pc:spChg chg="mod">
          <ac:chgData name="Selten, LLM (Liene)" userId="b8fe06bb-7cfa-4f96-b8a0-f4e7fbc49ef5" providerId="ADAL" clId="{BDE8D9A9-1FA4-4B77-BC71-80C8B23D458F}" dt="2020-08-26T08:10:07.103" v="780" actId="1076"/>
          <ac:spMkLst>
            <pc:docMk/>
            <pc:sldMk cId="3215442427" sldId="284"/>
            <ac:spMk id="8" creationId="{00000000-0000-0000-0000-000000000000}"/>
          </ac:spMkLst>
        </pc:spChg>
        <pc:picChg chg="add">
          <ac:chgData name="Selten, LLM (Liene)" userId="b8fe06bb-7cfa-4f96-b8a0-f4e7fbc49ef5" providerId="ADAL" clId="{BDE8D9A9-1FA4-4B77-BC71-80C8B23D458F}" dt="2020-08-26T07:48:59.647" v="37" actId="22"/>
          <ac:picMkLst>
            <pc:docMk/>
            <pc:sldMk cId="3215442427" sldId="284"/>
            <ac:picMk id="3" creationId="{CE43C83D-9192-4E4B-99B4-B56649D728F6}"/>
          </ac:picMkLst>
        </pc:picChg>
      </pc:sldChg>
      <pc:sldChg chg="addSp modSp mod">
        <pc:chgData name="Selten, LLM (Liene)" userId="b8fe06bb-7cfa-4f96-b8a0-f4e7fbc49ef5" providerId="ADAL" clId="{BDE8D9A9-1FA4-4B77-BC71-80C8B23D458F}" dt="2020-08-26T08:10:37.750" v="784" actId="1076"/>
        <pc:sldMkLst>
          <pc:docMk/>
          <pc:sldMk cId="3215442427" sldId="286"/>
        </pc:sldMkLst>
        <pc:spChg chg="mod">
          <ac:chgData name="Selten, LLM (Liene)" userId="b8fe06bb-7cfa-4f96-b8a0-f4e7fbc49ef5" providerId="ADAL" clId="{BDE8D9A9-1FA4-4B77-BC71-80C8B23D458F}" dt="2020-08-26T07:49:16.304" v="63" actId="20577"/>
          <ac:spMkLst>
            <pc:docMk/>
            <pc:sldMk cId="3215442427" sldId="286"/>
            <ac:spMk id="2" creationId="{00000000-0000-0000-0000-000000000000}"/>
          </ac:spMkLst>
        </pc:spChg>
        <pc:spChg chg="mod">
          <ac:chgData name="Selten, LLM (Liene)" userId="b8fe06bb-7cfa-4f96-b8a0-f4e7fbc49ef5" providerId="ADAL" clId="{BDE8D9A9-1FA4-4B77-BC71-80C8B23D458F}" dt="2020-08-26T08:10:34.198" v="783" actId="1076"/>
          <ac:spMkLst>
            <pc:docMk/>
            <pc:sldMk cId="3215442427" sldId="286"/>
            <ac:spMk id="8" creationId="{00000000-0000-0000-0000-000000000000}"/>
          </ac:spMkLst>
        </pc:spChg>
        <pc:picChg chg="add">
          <ac:chgData name="Selten, LLM (Liene)" userId="b8fe06bb-7cfa-4f96-b8a0-f4e7fbc49ef5" providerId="ADAL" clId="{BDE8D9A9-1FA4-4B77-BC71-80C8B23D458F}" dt="2020-08-26T07:49:12.513" v="55" actId="22"/>
          <ac:picMkLst>
            <pc:docMk/>
            <pc:sldMk cId="3215442427" sldId="286"/>
            <ac:picMk id="3" creationId="{97674C7A-EF07-4FDE-BFF2-C782AAA72BEE}"/>
          </ac:picMkLst>
        </pc:picChg>
        <pc:picChg chg="mod">
          <ac:chgData name="Selten, LLM (Liene)" userId="b8fe06bb-7cfa-4f96-b8a0-f4e7fbc49ef5" providerId="ADAL" clId="{BDE8D9A9-1FA4-4B77-BC71-80C8B23D458F}" dt="2020-08-26T08:10:37.750" v="784" actId="1076"/>
          <ac:picMkLst>
            <pc:docMk/>
            <pc:sldMk cId="3215442427" sldId="286"/>
            <ac:picMk id="5122" creationId="{00000000-0000-0000-0000-000000000000}"/>
          </ac:picMkLst>
        </pc:picChg>
      </pc:sldChg>
      <pc:sldChg chg="addSp modSp mod">
        <pc:chgData name="Selten, LLM (Liene)" userId="b8fe06bb-7cfa-4f96-b8a0-f4e7fbc49ef5" providerId="ADAL" clId="{BDE8D9A9-1FA4-4B77-BC71-80C8B23D458F}" dt="2020-08-26T08:10:16.806" v="782" actId="1076"/>
        <pc:sldMkLst>
          <pc:docMk/>
          <pc:sldMk cId="3215442427" sldId="287"/>
        </pc:sldMkLst>
        <pc:spChg chg="mod">
          <ac:chgData name="Selten, LLM (Liene)" userId="b8fe06bb-7cfa-4f96-b8a0-f4e7fbc49ef5" providerId="ADAL" clId="{BDE8D9A9-1FA4-4B77-BC71-80C8B23D458F}" dt="2020-08-26T07:49:09.840" v="54" actId="20577"/>
          <ac:spMkLst>
            <pc:docMk/>
            <pc:sldMk cId="3215442427" sldId="287"/>
            <ac:spMk id="2" creationId="{00000000-0000-0000-0000-000000000000}"/>
          </ac:spMkLst>
        </pc:spChg>
        <pc:spChg chg="mod">
          <ac:chgData name="Selten, LLM (Liene)" userId="b8fe06bb-7cfa-4f96-b8a0-f4e7fbc49ef5" providerId="ADAL" clId="{BDE8D9A9-1FA4-4B77-BC71-80C8B23D458F}" dt="2020-08-26T08:10:14.607" v="781" actId="1076"/>
          <ac:spMkLst>
            <pc:docMk/>
            <pc:sldMk cId="3215442427" sldId="287"/>
            <ac:spMk id="8" creationId="{00000000-0000-0000-0000-000000000000}"/>
          </ac:spMkLst>
        </pc:spChg>
        <pc:picChg chg="add">
          <ac:chgData name="Selten, LLM (Liene)" userId="b8fe06bb-7cfa-4f96-b8a0-f4e7fbc49ef5" providerId="ADAL" clId="{BDE8D9A9-1FA4-4B77-BC71-80C8B23D458F}" dt="2020-08-26T07:49:06.225" v="46" actId="22"/>
          <ac:picMkLst>
            <pc:docMk/>
            <pc:sldMk cId="3215442427" sldId="287"/>
            <ac:picMk id="3" creationId="{822ADE90-38DA-44A9-A4E8-D867065BA980}"/>
          </ac:picMkLst>
        </pc:picChg>
        <pc:picChg chg="mod">
          <ac:chgData name="Selten, LLM (Liene)" userId="b8fe06bb-7cfa-4f96-b8a0-f4e7fbc49ef5" providerId="ADAL" clId="{BDE8D9A9-1FA4-4B77-BC71-80C8B23D458F}" dt="2020-08-26T08:10:16.806" v="782" actId="1076"/>
          <ac:picMkLst>
            <pc:docMk/>
            <pc:sldMk cId="3215442427" sldId="287"/>
            <ac:picMk id="3074" creationId="{00000000-0000-0000-0000-000000000000}"/>
          </ac:picMkLst>
        </pc:picChg>
      </pc:sldChg>
      <pc:sldChg chg="addSp modSp mod">
        <pc:chgData name="Selten, LLM (Liene)" userId="b8fe06bb-7cfa-4f96-b8a0-f4e7fbc49ef5" providerId="ADAL" clId="{BDE8D9A9-1FA4-4B77-BC71-80C8B23D458F}" dt="2020-08-26T08:11:31.302" v="789" actId="1076"/>
        <pc:sldMkLst>
          <pc:docMk/>
          <pc:sldMk cId="1028491354" sldId="288"/>
        </pc:sldMkLst>
        <pc:spChg chg="mod">
          <ac:chgData name="Selten, LLM (Liene)" userId="b8fe06bb-7cfa-4f96-b8a0-f4e7fbc49ef5" providerId="ADAL" clId="{BDE8D9A9-1FA4-4B77-BC71-80C8B23D458F}" dt="2020-08-26T08:11:29.591" v="788" actId="1076"/>
          <ac:spMkLst>
            <pc:docMk/>
            <pc:sldMk cId="1028491354" sldId="288"/>
            <ac:spMk id="3" creationId="{00000000-0000-0000-0000-000000000000}"/>
          </ac:spMkLst>
        </pc:spChg>
        <pc:spChg chg="mod">
          <ac:chgData name="Selten, LLM (Liene)" userId="b8fe06bb-7cfa-4f96-b8a0-f4e7fbc49ef5" providerId="ADAL" clId="{BDE8D9A9-1FA4-4B77-BC71-80C8B23D458F}" dt="2020-08-26T07:49:28.945" v="80" actId="20577"/>
          <ac:spMkLst>
            <pc:docMk/>
            <pc:sldMk cId="1028491354" sldId="288"/>
            <ac:spMk id="10" creationId="{667969FB-4260-44CC-8C74-20218EB5DDCF}"/>
          </ac:spMkLst>
        </pc:spChg>
        <pc:picChg chg="add">
          <ac:chgData name="Selten, LLM (Liene)" userId="b8fe06bb-7cfa-4f96-b8a0-f4e7fbc49ef5" providerId="ADAL" clId="{BDE8D9A9-1FA4-4B77-BC71-80C8B23D458F}" dt="2020-08-26T07:49:25.377" v="72" actId="22"/>
          <ac:picMkLst>
            <pc:docMk/>
            <pc:sldMk cId="1028491354" sldId="288"/>
            <ac:picMk id="2" creationId="{B628C746-CE5C-4C51-A142-CA1414088828}"/>
          </ac:picMkLst>
        </pc:picChg>
        <pc:picChg chg="mod">
          <ac:chgData name="Selten, LLM (Liene)" userId="b8fe06bb-7cfa-4f96-b8a0-f4e7fbc49ef5" providerId="ADAL" clId="{BDE8D9A9-1FA4-4B77-BC71-80C8B23D458F}" dt="2020-08-26T08:11:31.302" v="789" actId="1076"/>
          <ac:picMkLst>
            <pc:docMk/>
            <pc:sldMk cId="1028491354" sldId="288"/>
            <ac:picMk id="6148" creationId="{00000000-0000-0000-0000-000000000000}"/>
          </ac:picMkLst>
        </pc:picChg>
      </pc:sldChg>
      <pc:sldChg chg="addSp modSp mod">
        <pc:chgData name="Selten, LLM (Liene)" userId="b8fe06bb-7cfa-4f96-b8a0-f4e7fbc49ef5" providerId="ADAL" clId="{BDE8D9A9-1FA4-4B77-BC71-80C8B23D458F}" dt="2020-08-26T08:15:28.958" v="953" actId="1076"/>
        <pc:sldMkLst>
          <pc:docMk/>
          <pc:sldMk cId="2247532888" sldId="289"/>
        </pc:sldMkLst>
        <pc:spChg chg="mod">
          <ac:chgData name="Selten, LLM (Liene)" userId="b8fe06bb-7cfa-4f96-b8a0-f4e7fbc49ef5" providerId="ADAL" clId="{BDE8D9A9-1FA4-4B77-BC71-80C8B23D458F}" dt="2020-08-26T07:50:02.887" v="109" actId="20577"/>
          <ac:spMkLst>
            <pc:docMk/>
            <pc:sldMk cId="2247532888" sldId="289"/>
            <ac:spMk id="2" creationId="{00000000-0000-0000-0000-000000000000}"/>
          </ac:spMkLst>
        </pc:spChg>
        <pc:spChg chg="mod">
          <ac:chgData name="Selten, LLM (Liene)" userId="b8fe06bb-7cfa-4f96-b8a0-f4e7fbc49ef5" providerId="ADAL" clId="{BDE8D9A9-1FA4-4B77-BC71-80C8B23D458F}" dt="2020-08-26T08:15:27.678" v="952" actId="1076"/>
          <ac:spMkLst>
            <pc:docMk/>
            <pc:sldMk cId="2247532888" sldId="289"/>
            <ac:spMk id="9" creationId="{00000000-0000-0000-0000-000000000000}"/>
          </ac:spMkLst>
        </pc:spChg>
        <pc:picChg chg="add">
          <ac:chgData name="Selten, LLM (Liene)" userId="b8fe06bb-7cfa-4f96-b8a0-f4e7fbc49ef5" providerId="ADAL" clId="{BDE8D9A9-1FA4-4B77-BC71-80C8B23D458F}" dt="2020-08-26T07:49:59.136" v="101" actId="22"/>
          <ac:picMkLst>
            <pc:docMk/>
            <pc:sldMk cId="2247532888" sldId="289"/>
            <ac:picMk id="3" creationId="{D4C2DABA-D111-4B5A-AF89-A7D233901F28}"/>
          </ac:picMkLst>
        </pc:picChg>
        <pc:picChg chg="mod">
          <ac:chgData name="Selten, LLM (Liene)" userId="b8fe06bb-7cfa-4f96-b8a0-f4e7fbc49ef5" providerId="ADAL" clId="{BDE8D9A9-1FA4-4B77-BC71-80C8B23D458F}" dt="2020-08-26T08:15:28.958" v="953" actId="1076"/>
          <ac:picMkLst>
            <pc:docMk/>
            <pc:sldMk cId="2247532888" sldId="289"/>
            <ac:picMk id="3074" creationId="{00000000-0000-0000-0000-000000000000}"/>
          </ac:picMkLst>
        </pc:picChg>
      </pc:sldChg>
      <pc:sldChg chg="addSp modSp mod">
        <pc:chgData name="Selten, LLM (Liene)" userId="b8fe06bb-7cfa-4f96-b8a0-f4e7fbc49ef5" providerId="ADAL" clId="{BDE8D9A9-1FA4-4B77-BC71-80C8B23D458F}" dt="2020-08-26T08:12:30.430" v="793" actId="1076"/>
        <pc:sldMkLst>
          <pc:docMk/>
          <pc:sldMk cId="2247532888" sldId="290"/>
        </pc:sldMkLst>
        <pc:spChg chg="mod">
          <ac:chgData name="Selten, LLM (Liene)" userId="b8fe06bb-7cfa-4f96-b8a0-f4e7fbc49ef5" providerId="ADAL" clId="{BDE8D9A9-1FA4-4B77-BC71-80C8B23D458F}" dt="2020-08-26T07:49:55.728" v="100" actId="20577"/>
          <ac:spMkLst>
            <pc:docMk/>
            <pc:sldMk cId="2247532888" sldId="290"/>
            <ac:spMk id="2" creationId="{00000000-0000-0000-0000-000000000000}"/>
          </ac:spMkLst>
        </pc:spChg>
        <pc:spChg chg="mod">
          <ac:chgData name="Selten, LLM (Liene)" userId="b8fe06bb-7cfa-4f96-b8a0-f4e7fbc49ef5" providerId="ADAL" clId="{BDE8D9A9-1FA4-4B77-BC71-80C8B23D458F}" dt="2020-08-26T08:12:28.831" v="792" actId="1076"/>
          <ac:spMkLst>
            <pc:docMk/>
            <pc:sldMk cId="2247532888" sldId="290"/>
            <ac:spMk id="9" creationId="{00000000-0000-0000-0000-000000000000}"/>
          </ac:spMkLst>
        </pc:spChg>
        <pc:picChg chg="add">
          <ac:chgData name="Selten, LLM (Liene)" userId="b8fe06bb-7cfa-4f96-b8a0-f4e7fbc49ef5" providerId="ADAL" clId="{BDE8D9A9-1FA4-4B77-BC71-80C8B23D458F}" dt="2020-08-26T07:49:51.984" v="92" actId="22"/>
          <ac:picMkLst>
            <pc:docMk/>
            <pc:sldMk cId="2247532888" sldId="290"/>
            <ac:picMk id="3" creationId="{7DC3759C-4089-40C2-95C1-B850B3694164}"/>
          </ac:picMkLst>
        </pc:picChg>
        <pc:picChg chg="mod">
          <ac:chgData name="Selten, LLM (Liene)" userId="b8fe06bb-7cfa-4f96-b8a0-f4e7fbc49ef5" providerId="ADAL" clId="{BDE8D9A9-1FA4-4B77-BC71-80C8B23D458F}" dt="2020-08-26T08:12:30.430" v="793" actId="1076"/>
          <ac:picMkLst>
            <pc:docMk/>
            <pc:sldMk cId="2247532888" sldId="290"/>
            <ac:picMk id="6146" creationId="{00000000-0000-0000-0000-000000000000}"/>
          </ac:picMkLst>
        </pc:picChg>
      </pc:sldChg>
      <pc:sldChg chg="addSp delSp modSp mod delAnim modAnim">
        <pc:chgData name="Selten, LLM (Liene)" userId="b8fe06bb-7cfa-4f96-b8a0-f4e7fbc49ef5" providerId="ADAL" clId="{BDE8D9A9-1FA4-4B77-BC71-80C8B23D458F}" dt="2020-08-26T08:09:39.524" v="777"/>
        <pc:sldMkLst>
          <pc:docMk/>
          <pc:sldMk cId="2247532888" sldId="291"/>
        </pc:sldMkLst>
        <pc:spChg chg="mod">
          <ac:chgData name="Selten, LLM (Liene)" userId="b8fe06bb-7cfa-4f96-b8a0-f4e7fbc49ef5" providerId="ADAL" clId="{BDE8D9A9-1FA4-4B77-BC71-80C8B23D458F}" dt="2020-08-26T07:48:27.994" v="25" actId="20577"/>
          <ac:spMkLst>
            <pc:docMk/>
            <pc:sldMk cId="2247532888" sldId="291"/>
            <ac:spMk id="2" creationId="{00000000-0000-0000-0000-000000000000}"/>
          </ac:spMkLst>
        </pc:spChg>
        <pc:spChg chg="mod">
          <ac:chgData name="Selten, LLM (Liene)" userId="b8fe06bb-7cfa-4f96-b8a0-f4e7fbc49ef5" providerId="ADAL" clId="{BDE8D9A9-1FA4-4B77-BC71-80C8B23D458F}" dt="2020-08-26T08:04:59.214" v="735" actId="20577"/>
          <ac:spMkLst>
            <pc:docMk/>
            <pc:sldMk cId="2247532888" sldId="291"/>
            <ac:spMk id="6" creationId="{D3CBAD63-604E-4B45-A8D5-68F6C1E8DDDB}"/>
          </ac:spMkLst>
        </pc:spChg>
        <pc:spChg chg="del mod">
          <ac:chgData name="Selten, LLM (Liene)" userId="b8fe06bb-7cfa-4f96-b8a0-f4e7fbc49ef5" providerId="ADAL" clId="{BDE8D9A9-1FA4-4B77-BC71-80C8B23D458F}" dt="2020-08-26T08:03:24.096" v="715" actId="478"/>
          <ac:spMkLst>
            <pc:docMk/>
            <pc:sldMk cId="2247532888" sldId="291"/>
            <ac:spMk id="9" creationId="{00000000-0000-0000-0000-000000000000}"/>
          </ac:spMkLst>
        </pc:spChg>
        <pc:picChg chg="add">
          <ac:chgData name="Selten, LLM (Liene)" userId="b8fe06bb-7cfa-4f96-b8a0-f4e7fbc49ef5" providerId="ADAL" clId="{BDE8D9A9-1FA4-4B77-BC71-80C8B23D458F}" dt="2020-08-26T07:48:39.296" v="27" actId="22"/>
          <ac:picMkLst>
            <pc:docMk/>
            <pc:sldMk cId="2247532888" sldId="291"/>
            <ac:picMk id="3" creationId="{D8E9867E-0434-4EFA-ADE4-6ECC64D48A29}"/>
          </ac:picMkLst>
        </pc:picChg>
        <pc:picChg chg="add del mod">
          <ac:chgData name="Selten, LLM (Liene)" userId="b8fe06bb-7cfa-4f96-b8a0-f4e7fbc49ef5" providerId="ADAL" clId="{BDE8D9A9-1FA4-4B77-BC71-80C8B23D458F}" dt="2020-08-26T08:08:35.772" v="760" actId="478"/>
          <ac:picMkLst>
            <pc:docMk/>
            <pc:sldMk cId="2247532888" sldId="291"/>
            <ac:picMk id="5" creationId="{73B98283-63DE-488C-A020-1DE95067B2D2}"/>
          </ac:picMkLst>
        </pc:picChg>
        <pc:picChg chg="del mod">
          <ac:chgData name="Selten, LLM (Liene)" userId="b8fe06bb-7cfa-4f96-b8a0-f4e7fbc49ef5" providerId="ADAL" clId="{BDE8D9A9-1FA4-4B77-BC71-80C8B23D458F}" dt="2020-08-26T08:03:25.551" v="716" actId="478"/>
          <ac:picMkLst>
            <pc:docMk/>
            <pc:sldMk cId="2247532888" sldId="291"/>
            <ac:picMk id="8" creationId="{00000000-0000-0000-0000-000000000000}"/>
          </ac:picMkLst>
        </pc:picChg>
        <pc:picChg chg="add del mod">
          <ac:chgData name="Selten, LLM (Liene)" userId="b8fe06bb-7cfa-4f96-b8a0-f4e7fbc49ef5" providerId="ADAL" clId="{BDE8D9A9-1FA4-4B77-BC71-80C8B23D458F}" dt="2020-08-26T08:07:51.922" v="757" actId="478"/>
          <ac:picMkLst>
            <pc:docMk/>
            <pc:sldMk cId="2247532888" sldId="291"/>
            <ac:picMk id="10" creationId="{4BD1FC4E-5F8B-4204-95E9-81E428A18BE6}"/>
          </ac:picMkLst>
        </pc:picChg>
        <pc:picChg chg="add mod">
          <ac:chgData name="Selten, LLM (Liene)" userId="b8fe06bb-7cfa-4f96-b8a0-f4e7fbc49ef5" providerId="ADAL" clId="{BDE8D9A9-1FA4-4B77-BC71-80C8B23D458F}" dt="2020-08-26T08:08:51.222" v="766" actId="1076"/>
          <ac:picMkLst>
            <pc:docMk/>
            <pc:sldMk cId="2247532888" sldId="291"/>
            <ac:picMk id="13" creationId="{84F07A29-773D-4CE7-AE49-21B9404D549D}"/>
          </ac:picMkLst>
        </pc:picChg>
      </pc:sldChg>
      <pc:sldChg chg="del">
        <pc:chgData name="Selten, LLM (Liene)" userId="b8fe06bb-7cfa-4f96-b8a0-f4e7fbc49ef5" providerId="ADAL" clId="{BDE8D9A9-1FA4-4B77-BC71-80C8B23D458F}" dt="2020-08-26T07:50:13.901" v="113" actId="47"/>
        <pc:sldMkLst>
          <pc:docMk/>
          <pc:sldMk cId="3606242590" sldId="292"/>
        </pc:sldMkLst>
      </pc:sldChg>
      <pc:sldChg chg="addSp modSp del mod ord modAnim">
        <pc:chgData name="Selten, LLM (Liene)" userId="b8fe06bb-7cfa-4f96-b8a0-f4e7fbc49ef5" providerId="ADAL" clId="{BDE8D9A9-1FA4-4B77-BC71-80C8B23D458F}" dt="2020-08-26T08:00:50.190" v="688"/>
        <pc:sldMkLst>
          <pc:docMk/>
          <pc:sldMk cId="517348989" sldId="293"/>
        </pc:sldMkLst>
        <pc:spChg chg="mod">
          <ac:chgData name="Selten, LLM (Liene)" userId="b8fe06bb-7cfa-4f96-b8a0-f4e7fbc49ef5" providerId="ADAL" clId="{BDE8D9A9-1FA4-4B77-BC71-80C8B23D458F}" dt="2020-08-26T07:48:34.317" v="26"/>
          <ac:spMkLst>
            <pc:docMk/>
            <pc:sldMk cId="517348989" sldId="293"/>
            <ac:spMk id="2" creationId="{E88730C3-E112-4FEE-BAB0-71A6380229F7}"/>
          </ac:spMkLst>
        </pc:spChg>
        <pc:spChg chg="mod">
          <ac:chgData name="Selten, LLM (Liene)" userId="b8fe06bb-7cfa-4f96-b8a0-f4e7fbc49ef5" providerId="ADAL" clId="{BDE8D9A9-1FA4-4B77-BC71-80C8B23D458F}" dt="2020-08-26T07:58:46.686" v="684" actId="20577"/>
          <ac:spMkLst>
            <pc:docMk/>
            <pc:sldMk cId="517348989" sldId="293"/>
            <ac:spMk id="3" creationId="{C0A6DC22-B8DE-4B01-9E6D-97957545F232}"/>
          </ac:spMkLst>
        </pc:spChg>
        <pc:picChg chg="add mod">
          <ac:chgData name="Selten, LLM (Liene)" userId="b8fe06bb-7cfa-4f96-b8a0-f4e7fbc49ef5" providerId="ADAL" clId="{BDE8D9A9-1FA4-4B77-BC71-80C8B23D458F}" dt="2020-08-26T08:00:38.110" v="686" actId="1076"/>
          <ac:picMkLst>
            <pc:docMk/>
            <pc:sldMk cId="517348989" sldId="293"/>
            <ac:picMk id="1026" creationId="{DF24222B-4827-410F-B698-30E2B2007309}"/>
          </ac:picMkLst>
        </pc:picChg>
      </pc:sldChg>
      <pc:sldChg chg="modSp mod">
        <pc:chgData name="Selten, LLM (Liene)" userId="b8fe06bb-7cfa-4f96-b8a0-f4e7fbc49ef5" providerId="ADAL" clId="{BDE8D9A9-1FA4-4B77-BC71-80C8B23D458F}" dt="2020-08-26T07:51:31.643" v="374" actId="313"/>
        <pc:sldMkLst>
          <pc:docMk/>
          <pc:sldMk cId="1249810976" sldId="294"/>
        </pc:sldMkLst>
        <pc:spChg chg="mod">
          <ac:chgData name="Selten, LLM (Liene)" userId="b8fe06bb-7cfa-4f96-b8a0-f4e7fbc49ef5" providerId="ADAL" clId="{BDE8D9A9-1FA4-4B77-BC71-80C8B23D458F}" dt="2020-08-26T07:50:34.704" v="115"/>
          <ac:spMkLst>
            <pc:docMk/>
            <pc:sldMk cId="1249810976" sldId="294"/>
            <ac:spMk id="2" creationId="{E88730C3-E112-4FEE-BAB0-71A6380229F7}"/>
          </ac:spMkLst>
        </pc:spChg>
        <pc:spChg chg="mod">
          <ac:chgData name="Selten, LLM (Liene)" userId="b8fe06bb-7cfa-4f96-b8a0-f4e7fbc49ef5" providerId="ADAL" clId="{BDE8D9A9-1FA4-4B77-BC71-80C8B23D458F}" dt="2020-08-26T07:51:31.643" v="374" actId="313"/>
          <ac:spMkLst>
            <pc:docMk/>
            <pc:sldMk cId="1249810976" sldId="294"/>
            <ac:spMk id="3" creationId="{C0A6DC22-B8DE-4B01-9E6D-97957545F232}"/>
          </ac:spMkLst>
        </pc:spChg>
      </pc:sldChg>
      <pc:sldChg chg="add del">
        <pc:chgData name="Selten, LLM (Liene)" userId="b8fe06bb-7cfa-4f96-b8a0-f4e7fbc49ef5" providerId="ADAL" clId="{BDE8D9A9-1FA4-4B77-BC71-80C8B23D458F}" dt="2020-08-26T07:49:44.307" v="91"/>
        <pc:sldMkLst>
          <pc:docMk/>
          <pc:sldMk cId="2938579252" sldId="294"/>
        </pc:sldMkLst>
      </pc:sldChg>
      <pc:sldChg chg="addSp delSp modSp mod">
        <pc:chgData name="Selten, LLM (Liene)" userId="b8fe06bb-7cfa-4f96-b8a0-f4e7fbc49ef5" providerId="ADAL" clId="{BDE8D9A9-1FA4-4B77-BC71-80C8B23D458F}" dt="2020-08-26T08:18:49.138" v="993" actId="313"/>
        <pc:sldMkLst>
          <pc:docMk/>
          <pc:sldMk cId="1131174077" sldId="295"/>
        </pc:sldMkLst>
        <pc:spChg chg="mod">
          <ac:chgData name="Selten, LLM (Liene)" userId="b8fe06bb-7cfa-4f96-b8a0-f4e7fbc49ef5" providerId="ADAL" clId="{BDE8D9A9-1FA4-4B77-BC71-80C8B23D458F}" dt="2020-08-26T07:52:02.016" v="375"/>
          <ac:spMkLst>
            <pc:docMk/>
            <pc:sldMk cId="1131174077" sldId="295"/>
            <ac:spMk id="2" creationId="{FA194ACA-3945-41E5-A946-74C75563DFCA}"/>
          </ac:spMkLst>
        </pc:spChg>
        <pc:spChg chg="mod">
          <ac:chgData name="Selten, LLM (Liene)" userId="b8fe06bb-7cfa-4f96-b8a0-f4e7fbc49ef5" providerId="ADAL" clId="{BDE8D9A9-1FA4-4B77-BC71-80C8B23D458F}" dt="2020-08-26T08:18:49.138" v="993" actId="313"/>
          <ac:spMkLst>
            <pc:docMk/>
            <pc:sldMk cId="1131174077" sldId="295"/>
            <ac:spMk id="3" creationId="{EA2A3547-07FA-4ADC-BE6F-57C5911AE4A5}"/>
          </ac:spMkLst>
        </pc:spChg>
        <pc:picChg chg="add del">
          <ac:chgData name="Selten, LLM (Liene)" userId="b8fe06bb-7cfa-4f96-b8a0-f4e7fbc49ef5" providerId="ADAL" clId="{BDE8D9A9-1FA4-4B77-BC71-80C8B23D458F}" dt="2020-08-26T07:56:49.855" v="659" actId="21"/>
          <ac:picMkLst>
            <pc:docMk/>
            <pc:sldMk cId="1131174077" sldId="295"/>
            <ac:picMk id="7" creationId="{C928350D-D521-48CD-A00E-F54F6C7E13F4}"/>
          </ac:picMkLst>
        </pc:picChg>
      </pc:sldChg>
      <pc:sldChg chg="addSp delSp modSp mod delAnim modAnim">
        <pc:chgData name="Selten, LLM (Liene)" userId="b8fe06bb-7cfa-4f96-b8a0-f4e7fbc49ef5" providerId="ADAL" clId="{BDE8D9A9-1FA4-4B77-BC71-80C8B23D458F}" dt="2020-08-26T07:57:11.629" v="678" actId="1076"/>
        <pc:sldMkLst>
          <pc:docMk/>
          <pc:sldMk cId="3007207349" sldId="296"/>
        </pc:sldMkLst>
        <pc:spChg chg="mod">
          <ac:chgData name="Selten, LLM (Liene)" userId="b8fe06bb-7cfa-4f96-b8a0-f4e7fbc49ef5" providerId="ADAL" clId="{BDE8D9A9-1FA4-4B77-BC71-80C8B23D458F}" dt="2020-08-26T07:57:05.406" v="677" actId="20577"/>
          <ac:spMkLst>
            <pc:docMk/>
            <pc:sldMk cId="3007207349" sldId="296"/>
            <ac:spMk id="4" creationId="{00000000-0000-0000-0000-000000000000}"/>
          </ac:spMkLst>
        </pc:spChg>
        <pc:spChg chg="del mod">
          <ac:chgData name="Selten, LLM (Liene)" userId="b8fe06bb-7cfa-4f96-b8a0-f4e7fbc49ef5" providerId="ADAL" clId="{BDE8D9A9-1FA4-4B77-BC71-80C8B23D458F}" dt="2020-08-26T07:56:44.826" v="657"/>
          <ac:spMkLst>
            <pc:docMk/>
            <pc:sldMk cId="3007207349" sldId="296"/>
            <ac:spMk id="9" creationId="{00000000-0000-0000-0000-000000000000}"/>
          </ac:spMkLst>
        </pc:spChg>
        <pc:spChg chg="del">
          <ac:chgData name="Selten, LLM (Liene)" userId="b8fe06bb-7cfa-4f96-b8a0-f4e7fbc49ef5" providerId="ADAL" clId="{BDE8D9A9-1FA4-4B77-BC71-80C8B23D458F}" dt="2020-08-26T07:56:45.818" v="658" actId="478"/>
          <ac:spMkLst>
            <pc:docMk/>
            <pc:sldMk cId="3007207349" sldId="296"/>
            <ac:spMk id="14" creationId="{BEF483F9-B78F-4D63-BAC0-8A6E75D231B7}"/>
          </ac:spMkLst>
        </pc:spChg>
        <pc:picChg chg="add mod">
          <ac:chgData name="Selten, LLM (Liene)" userId="b8fe06bb-7cfa-4f96-b8a0-f4e7fbc49ef5" providerId="ADAL" clId="{BDE8D9A9-1FA4-4B77-BC71-80C8B23D458F}" dt="2020-08-26T07:57:11.629" v="678" actId="1076"/>
          <ac:picMkLst>
            <pc:docMk/>
            <pc:sldMk cId="3007207349" sldId="296"/>
            <ac:picMk id="5" creationId="{F30D4C8E-3B4F-4EBD-9961-0A069E0E8324}"/>
          </ac:picMkLst>
        </pc:picChg>
        <pc:picChg chg="del">
          <ac:chgData name="Selten, LLM (Liene)" userId="b8fe06bb-7cfa-4f96-b8a0-f4e7fbc49ef5" providerId="ADAL" clId="{BDE8D9A9-1FA4-4B77-BC71-80C8B23D458F}" dt="2020-08-26T07:56:41.861" v="653" actId="478"/>
          <ac:picMkLst>
            <pc:docMk/>
            <pc:sldMk cId="3007207349" sldId="296"/>
            <ac:picMk id="11" creationId="{17F286DC-AF97-48CA-B85B-FBA5B018B6DD}"/>
          </ac:picMkLst>
        </pc:picChg>
        <pc:picChg chg="del">
          <ac:chgData name="Selten, LLM (Liene)" userId="b8fe06bb-7cfa-4f96-b8a0-f4e7fbc49ef5" providerId="ADAL" clId="{BDE8D9A9-1FA4-4B77-BC71-80C8B23D458F}" dt="2020-08-26T07:56:44.818" v="655" actId="478"/>
          <ac:picMkLst>
            <pc:docMk/>
            <pc:sldMk cId="3007207349" sldId="296"/>
            <ac:picMk id="3074" creationId="{00000000-0000-0000-0000-000000000000}"/>
          </ac:picMkLst>
        </pc:picChg>
      </pc:sldChg>
      <pc:sldChg chg="addSp delSp modSp mod delAnim modAnim">
        <pc:chgData name="Selten, LLM (Liene)" userId="b8fe06bb-7cfa-4f96-b8a0-f4e7fbc49ef5" providerId="ADAL" clId="{BDE8D9A9-1FA4-4B77-BC71-80C8B23D458F}" dt="2020-08-26T08:18:39.662" v="992" actId="14100"/>
        <pc:sldMkLst>
          <pc:docMk/>
          <pc:sldMk cId="3191719073" sldId="297"/>
        </pc:sldMkLst>
        <pc:spChg chg="mod">
          <ac:chgData name="Selten, LLM (Liene)" userId="b8fe06bb-7cfa-4f96-b8a0-f4e7fbc49ef5" providerId="ADAL" clId="{BDE8D9A9-1FA4-4B77-BC71-80C8B23D458F}" dt="2020-08-26T07:58:35.167" v="681"/>
          <ac:spMkLst>
            <pc:docMk/>
            <pc:sldMk cId="3191719073" sldId="297"/>
            <ac:spMk id="2" creationId="{00000000-0000-0000-0000-000000000000}"/>
          </ac:spMkLst>
        </pc:spChg>
        <pc:picChg chg="add mod">
          <ac:chgData name="Selten, LLM (Liene)" userId="b8fe06bb-7cfa-4f96-b8a0-f4e7fbc49ef5" providerId="ADAL" clId="{BDE8D9A9-1FA4-4B77-BC71-80C8B23D458F}" dt="2020-08-26T08:18:05.822" v="983" actId="14100"/>
          <ac:picMkLst>
            <pc:docMk/>
            <pc:sldMk cId="3191719073" sldId="297"/>
            <ac:picMk id="5" creationId="{704A8B10-032A-4F45-9900-8830C9FF3103}"/>
          </ac:picMkLst>
        </pc:picChg>
        <pc:picChg chg="add mod modCrop">
          <ac:chgData name="Selten, LLM (Liene)" userId="b8fe06bb-7cfa-4f96-b8a0-f4e7fbc49ef5" providerId="ADAL" clId="{BDE8D9A9-1FA4-4B77-BC71-80C8B23D458F}" dt="2020-08-26T08:18:08.197" v="984" actId="14100"/>
          <ac:picMkLst>
            <pc:docMk/>
            <pc:sldMk cId="3191719073" sldId="297"/>
            <ac:picMk id="6" creationId="{9544F1E8-15DF-4D68-BBDC-544311692690}"/>
          </ac:picMkLst>
        </pc:picChg>
        <pc:picChg chg="del">
          <ac:chgData name="Selten, LLM (Liene)" userId="b8fe06bb-7cfa-4f96-b8a0-f4e7fbc49ef5" providerId="ADAL" clId="{BDE8D9A9-1FA4-4B77-BC71-80C8B23D458F}" dt="2020-08-26T07:57:24.092" v="679" actId="478"/>
          <ac:picMkLst>
            <pc:docMk/>
            <pc:sldMk cId="3191719073" sldId="297"/>
            <ac:picMk id="8" creationId="{2D1157EB-1385-454D-9A93-62E98205D5F3}"/>
          </ac:picMkLst>
        </pc:picChg>
        <pc:picChg chg="del">
          <ac:chgData name="Selten, LLM (Liene)" userId="b8fe06bb-7cfa-4f96-b8a0-f4e7fbc49ef5" providerId="ADAL" clId="{BDE8D9A9-1FA4-4B77-BC71-80C8B23D458F}" dt="2020-08-26T07:57:24.843" v="680" actId="478"/>
          <ac:picMkLst>
            <pc:docMk/>
            <pc:sldMk cId="3191719073" sldId="297"/>
            <ac:picMk id="11" creationId="{22048B65-D39A-4887-8444-7F58218681F8}"/>
          </ac:picMkLst>
        </pc:picChg>
        <pc:picChg chg="add mod">
          <ac:chgData name="Selten, LLM (Liene)" userId="b8fe06bb-7cfa-4f96-b8a0-f4e7fbc49ef5" providerId="ADAL" clId="{BDE8D9A9-1FA4-4B77-BC71-80C8B23D458F}" dt="2020-08-26T08:18:39.662" v="992" actId="14100"/>
          <ac:picMkLst>
            <pc:docMk/>
            <pc:sldMk cId="3191719073" sldId="297"/>
            <ac:picMk id="12" creationId="{5D5050BC-5620-4F81-ADA8-1E2316C8FB95}"/>
          </ac:picMkLst>
        </pc:picChg>
      </pc:sldChg>
      <pc:sldChg chg="addSp delSp modSp mod ord delAnim">
        <pc:chgData name="Selten, LLM (Liene)" userId="b8fe06bb-7cfa-4f96-b8a0-f4e7fbc49ef5" providerId="ADAL" clId="{BDE8D9A9-1FA4-4B77-BC71-80C8B23D458F}" dt="2020-08-26T08:03:20.217" v="714"/>
        <pc:sldMkLst>
          <pc:docMk/>
          <pc:sldMk cId="720920934" sldId="298"/>
        </pc:sldMkLst>
        <pc:spChg chg="del">
          <ac:chgData name="Selten, LLM (Liene)" userId="b8fe06bb-7cfa-4f96-b8a0-f4e7fbc49ef5" providerId="ADAL" clId="{BDE8D9A9-1FA4-4B77-BC71-80C8B23D458F}" dt="2020-08-26T08:02:33.418" v="698" actId="478"/>
          <ac:spMkLst>
            <pc:docMk/>
            <pc:sldMk cId="720920934" sldId="298"/>
            <ac:spMk id="6" creationId="{D3CBAD63-604E-4B45-A8D5-68F6C1E8DDDB}"/>
          </ac:spMkLst>
        </pc:spChg>
        <pc:spChg chg="add del mod">
          <ac:chgData name="Selten, LLM (Liene)" userId="b8fe06bb-7cfa-4f96-b8a0-f4e7fbc49ef5" providerId="ADAL" clId="{BDE8D9A9-1FA4-4B77-BC71-80C8B23D458F}" dt="2020-08-26T08:02:39.903" v="699" actId="478"/>
          <ac:spMkLst>
            <pc:docMk/>
            <pc:sldMk cId="720920934" sldId="298"/>
            <ac:spMk id="7" creationId="{7339BCB2-473C-4223-AFB0-251AB22895CB}"/>
          </ac:spMkLst>
        </pc:spChg>
        <pc:spChg chg="mod">
          <ac:chgData name="Selten, LLM (Liene)" userId="b8fe06bb-7cfa-4f96-b8a0-f4e7fbc49ef5" providerId="ADAL" clId="{BDE8D9A9-1FA4-4B77-BC71-80C8B23D458F}" dt="2020-08-26T08:03:08.647" v="708" actId="1076"/>
          <ac:spMkLst>
            <pc:docMk/>
            <pc:sldMk cId="720920934" sldId="298"/>
            <ac:spMk id="9" creationId="{00000000-0000-0000-0000-000000000000}"/>
          </ac:spMkLst>
        </pc:spChg>
        <pc:picChg chg="mod">
          <ac:chgData name="Selten, LLM (Liene)" userId="b8fe06bb-7cfa-4f96-b8a0-f4e7fbc49ef5" providerId="ADAL" clId="{BDE8D9A9-1FA4-4B77-BC71-80C8B23D458F}" dt="2020-08-26T08:03:15.686" v="712" actId="1076"/>
          <ac:picMkLst>
            <pc:docMk/>
            <pc:sldMk cId="720920934" sldId="298"/>
            <ac:picMk id="8" creationId="{00000000-0000-0000-0000-000000000000}"/>
          </ac:picMkLst>
        </pc:picChg>
      </pc:sldChg>
      <pc:sldChg chg="addSp modSp add mod ord modAnim">
        <pc:chgData name="Selten, LLM (Liene)" userId="b8fe06bb-7cfa-4f96-b8a0-f4e7fbc49ef5" providerId="ADAL" clId="{BDE8D9A9-1FA4-4B77-BC71-80C8B23D458F}" dt="2020-08-26T08:09:04.803" v="770" actId="6549"/>
        <pc:sldMkLst>
          <pc:docMk/>
          <pc:sldMk cId="1886256632" sldId="299"/>
        </pc:sldMkLst>
        <pc:spChg chg="mod">
          <ac:chgData name="Selten, LLM (Liene)" userId="b8fe06bb-7cfa-4f96-b8a0-f4e7fbc49ef5" providerId="ADAL" clId="{BDE8D9A9-1FA4-4B77-BC71-80C8B23D458F}" dt="2020-08-26T08:09:04.803" v="770" actId="6549"/>
          <ac:spMkLst>
            <pc:docMk/>
            <pc:sldMk cId="1886256632" sldId="299"/>
            <ac:spMk id="6" creationId="{D3CBAD63-604E-4B45-A8D5-68F6C1E8DDDB}"/>
          </ac:spMkLst>
        </pc:spChg>
        <pc:spChg chg="add mod">
          <ac:chgData name="Selten, LLM (Liene)" userId="b8fe06bb-7cfa-4f96-b8a0-f4e7fbc49ef5" providerId="ADAL" clId="{BDE8D9A9-1FA4-4B77-BC71-80C8B23D458F}" dt="2020-08-26T08:05:53.773" v="744" actId="1076"/>
          <ac:spMkLst>
            <pc:docMk/>
            <pc:sldMk cId="1886256632" sldId="299"/>
            <ac:spMk id="8" creationId="{BC12572D-19BA-428D-8223-7138DAAC6FE4}"/>
          </ac:spMkLst>
        </pc:spChg>
        <pc:spChg chg="add mod">
          <ac:chgData name="Selten, LLM (Liene)" userId="b8fe06bb-7cfa-4f96-b8a0-f4e7fbc49ef5" providerId="ADAL" clId="{BDE8D9A9-1FA4-4B77-BC71-80C8B23D458F}" dt="2020-08-26T08:06:02.662" v="747" actId="14100"/>
          <ac:spMkLst>
            <pc:docMk/>
            <pc:sldMk cId="1886256632" sldId="299"/>
            <ac:spMk id="9" creationId="{9366241D-9B5C-41B4-8BB1-12D7146928FE}"/>
          </ac:spMkLst>
        </pc:spChg>
        <pc:picChg chg="add mod">
          <ac:chgData name="Selten, LLM (Liene)" userId="b8fe06bb-7cfa-4f96-b8a0-f4e7fbc49ef5" providerId="ADAL" clId="{BDE8D9A9-1FA4-4B77-BC71-80C8B23D458F}" dt="2020-08-26T08:05:23.075" v="740" actId="1076"/>
          <ac:picMkLst>
            <pc:docMk/>
            <pc:sldMk cId="1886256632" sldId="299"/>
            <ac:picMk id="7" creationId="{59855145-B669-4A79-9628-7599B7FE86F8}"/>
          </ac:picMkLst>
        </pc:picChg>
      </pc:sldChg>
      <pc:sldChg chg="addSp delSp modSp mod delAnim modAnim">
        <pc:chgData name="Selten, LLM (Liene)" userId="b8fe06bb-7cfa-4f96-b8a0-f4e7fbc49ef5" providerId="ADAL" clId="{BDE8D9A9-1FA4-4B77-BC71-80C8B23D458F}" dt="2020-08-26T08:15:16.910" v="951" actId="20577"/>
        <pc:sldMkLst>
          <pc:docMk/>
          <pc:sldMk cId="1284346932" sldId="300"/>
        </pc:sldMkLst>
        <pc:spChg chg="mod">
          <ac:chgData name="Selten, LLM (Liene)" userId="b8fe06bb-7cfa-4f96-b8a0-f4e7fbc49ef5" providerId="ADAL" clId="{BDE8D9A9-1FA4-4B77-BC71-80C8B23D458F}" dt="2020-08-26T08:15:16.910" v="951" actId="20577"/>
          <ac:spMkLst>
            <pc:docMk/>
            <pc:sldMk cId="1284346932" sldId="300"/>
            <ac:spMk id="3" creationId="{00000000-0000-0000-0000-000000000000}"/>
          </ac:spMkLst>
        </pc:spChg>
        <pc:spChg chg="del">
          <ac:chgData name="Selten, LLM (Liene)" userId="b8fe06bb-7cfa-4f96-b8a0-f4e7fbc49ef5" providerId="ADAL" clId="{BDE8D9A9-1FA4-4B77-BC71-80C8B23D458F}" dt="2020-08-26T08:12:41.631" v="794" actId="478"/>
          <ac:spMkLst>
            <pc:docMk/>
            <pc:sldMk cId="1284346932" sldId="300"/>
            <ac:spMk id="14" creationId="{00000000-0000-0000-0000-000000000000}"/>
          </ac:spMkLst>
        </pc:spChg>
        <pc:picChg chg="add mod">
          <ac:chgData name="Selten, LLM (Liene)" userId="b8fe06bb-7cfa-4f96-b8a0-f4e7fbc49ef5" providerId="ADAL" clId="{BDE8D9A9-1FA4-4B77-BC71-80C8B23D458F}" dt="2020-08-26T08:14:34.614" v="893" actId="171"/>
          <ac:picMkLst>
            <pc:docMk/>
            <pc:sldMk cId="1284346932" sldId="300"/>
            <ac:picMk id="2050" creationId="{045698AA-82AB-434F-9593-8CD30D6DD4B8}"/>
          </ac:picMkLst>
        </pc:picChg>
        <pc:picChg chg="del">
          <ac:chgData name="Selten, LLM (Liene)" userId="b8fe06bb-7cfa-4f96-b8a0-f4e7fbc49ef5" providerId="ADAL" clId="{BDE8D9A9-1FA4-4B77-BC71-80C8B23D458F}" dt="2020-08-26T08:13:50.917" v="883" actId="478"/>
          <ac:picMkLst>
            <pc:docMk/>
            <pc:sldMk cId="1284346932" sldId="300"/>
            <ac:picMk id="6148" creationId="{00000000-0000-0000-0000-000000000000}"/>
          </ac:picMkLst>
        </pc:picChg>
      </pc:sldChg>
      <pc:sldChg chg="addSp modSp add mod ord modAnim">
        <pc:chgData name="Selten, LLM (Liene)" userId="b8fe06bb-7cfa-4f96-b8a0-f4e7fbc49ef5" providerId="ADAL" clId="{BDE8D9A9-1FA4-4B77-BC71-80C8B23D458F}" dt="2020-08-26T08:16:39.895" v="966" actId="1076"/>
        <pc:sldMkLst>
          <pc:docMk/>
          <pc:sldMk cId="1330286441" sldId="301"/>
        </pc:sldMkLst>
        <pc:picChg chg="add mod">
          <ac:chgData name="Selten, LLM (Liene)" userId="b8fe06bb-7cfa-4f96-b8a0-f4e7fbc49ef5" providerId="ADAL" clId="{BDE8D9A9-1FA4-4B77-BC71-80C8B23D458F}" dt="2020-08-26T08:16:29.589" v="964" actId="14100"/>
          <ac:picMkLst>
            <pc:docMk/>
            <pc:sldMk cId="1330286441" sldId="301"/>
            <ac:picMk id="5" creationId="{E2A4417F-70EC-4F24-955C-A0CCDD428D0B}"/>
          </ac:picMkLst>
        </pc:picChg>
        <pc:picChg chg="add mod">
          <ac:chgData name="Selten, LLM (Liene)" userId="b8fe06bb-7cfa-4f96-b8a0-f4e7fbc49ef5" providerId="ADAL" clId="{BDE8D9A9-1FA4-4B77-BC71-80C8B23D458F}" dt="2020-08-26T08:16:39.895" v="966" actId="1076"/>
          <ac:picMkLst>
            <pc:docMk/>
            <pc:sldMk cId="1330286441" sldId="301"/>
            <ac:picMk id="8" creationId="{0B28AE8D-BBD7-4EB6-9791-58AAF79FCF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1.1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1.1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1 Weer en klimaat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H1</a:t>
            </a:r>
          </a:p>
        </p:txBody>
      </p:sp>
    </p:spTree>
    <p:extLst>
      <p:ext uri="{BB962C8B-B14F-4D97-AF65-F5344CB8AC3E}">
        <p14:creationId xmlns:p14="http://schemas.microsoft.com/office/powerpoint/2010/main" val="82797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21328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2017</a:t>
            </a:r>
          </a:p>
        </p:txBody>
      </p:sp>
    </p:spTree>
    <p:extLst>
      <p:ext uri="{BB962C8B-B14F-4D97-AF65-F5344CB8AC3E}">
        <p14:creationId xmlns:p14="http://schemas.microsoft.com/office/powerpoint/2010/main" val="1733564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12336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55629" y="240867"/>
            <a:ext cx="8076772" cy="6014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3022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2" y="241800"/>
            <a:ext cx="8123228" cy="630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078960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1973" y="232157"/>
            <a:ext cx="8125427" cy="6188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483153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1.1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1.1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1 Weer en klimaat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H1</a:t>
            </a:r>
          </a:p>
        </p:txBody>
      </p:sp>
    </p:spTree>
    <p:extLst>
      <p:ext uri="{BB962C8B-B14F-4D97-AF65-F5344CB8AC3E}">
        <p14:creationId xmlns:p14="http://schemas.microsoft.com/office/powerpoint/2010/main" val="414979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43420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71501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83639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742400" y="9250572"/>
            <a:ext cx="2520000" cy="5076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13635" y="0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0" name="Rechthoek 9"/>
          <p:cNvSpPr/>
          <p:nvPr userDrawn="1"/>
        </p:nvSpPr>
        <p:spPr>
          <a:xfrm>
            <a:off x="742400" y="2519089"/>
            <a:ext cx="7873200" cy="78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5250" algn="l"/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nd hoek zelfde zijde rechthoek 11"/>
          <p:cNvSpPr/>
          <p:nvPr userDrawn="1"/>
        </p:nvSpPr>
        <p:spPr>
          <a:xfrm>
            <a:off x="742400" y="1734290"/>
            <a:ext cx="7873200" cy="784800"/>
          </a:xfrm>
          <a:prstGeom prst="round2SameRect">
            <a:avLst>
              <a:gd name="adj1" fmla="val 10599"/>
              <a:gd name="adj2" fmla="val 0"/>
            </a:avLst>
          </a:prstGeom>
          <a:solidFill>
            <a:srgbClr val="1966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l"/>
            <a:endParaRPr lang="nl-NL" sz="2800" dirty="0"/>
          </a:p>
        </p:txBody>
      </p:sp>
      <p:sp>
        <p:nvSpPr>
          <p:cNvPr id="13" name="Rond hoek zelfde zijde rechthoek 12"/>
          <p:cNvSpPr/>
          <p:nvPr userDrawn="1"/>
        </p:nvSpPr>
        <p:spPr>
          <a:xfrm rot="10800000">
            <a:off x="742400" y="3301800"/>
            <a:ext cx="7873200" cy="784800"/>
          </a:xfrm>
          <a:prstGeom prst="round2SameRect">
            <a:avLst>
              <a:gd name="adj1" fmla="val 9992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nl-NL" dirty="0"/>
          </a:p>
        </p:txBody>
      </p:sp>
      <p:sp>
        <p:nvSpPr>
          <p:cNvPr id="22" name="Tijdelijke aanduiding voor tekst 20"/>
          <p:cNvSpPr txBox="1">
            <a:spLocks/>
          </p:cNvSpPr>
          <p:nvPr userDrawn="1"/>
        </p:nvSpPr>
        <p:spPr>
          <a:xfrm>
            <a:off x="967075" y="9376463"/>
            <a:ext cx="2070325" cy="315337"/>
          </a:xfrm>
          <a:prstGeom prst="rect">
            <a:avLst/>
          </a:prstGeom>
        </p:spPr>
        <p:txBody>
          <a:bodyPr/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© Noordhoff Uitgevers 2019</a:t>
            </a:r>
          </a:p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982" kern="1200">
          <a:solidFill>
            <a:schemeClr val="bg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43" userDrawn="1">
          <p15:clr>
            <a:srgbClr val="F26B43"/>
          </p15:clr>
        </p15:guide>
        <p15:guide id="2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BDFE584E-6B8D-42F3-8C1A-EFBB498FD189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1416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5" r:id="rId2"/>
    <p:sldLayoutId id="2147483707" r:id="rId3"/>
    <p:sldLayoutId id="2147483708" r:id="rId4"/>
    <p:sldLayoutId id="2147483709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D1D86EDB-9430-4AB3-9100-FD89DF0B0B95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8557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3" r:id="rId2"/>
    <p:sldLayoutId id="2147483692" r:id="rId3"/>
    <p:sldLayoutId id="2147483691" r:id="rId4"/>
    <p:sldLayoutId id="2147483710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65888" y="2626800"/>
            <a:ext cx="7604124" cy="553547"/>
          </a:xfrm>
        </p:spPr>
        <p:txBody>
          <a:bodyPr/>
          <a:lstStyle/>
          <a:p>
            <a:r>
              <a:rPr lang="nl-NL" dirty="0"/>
              <a:t>Paragraaf 1.2 Klimaten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F14E251-84FF-4581-ACFB-4483561CFB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1 Weer en klimaat</a:t>
            </a:r>
          </a:p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21A0866-3195-4471-A9DE-4DA0860A8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4GT H1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C9B44C1-16E7-4EE7-A1FE-E23B0AC00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" y="50073"/>
            <a:ext cx="12822238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6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endan\Documents\Persoonlijk\Werk\Carriere\Noordhoff Uitgevers\Thuiswerken\BNL\Auteursklus\CH03_1HV\CH03\BNL4-1HV-LB-3-01-08_VB.jpg">
            <a:extLst>
              <a:ext uri="{FF2B5EF4-FFF2-40B4-BE49-F238E27FC236}">
                <a16:creationId xmlns:a16="http://schemas.microsoft.com/office/drawing/2014/main" id="{4A6C9D8E-8869-47CF-9FD5-F2EA33893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00" y="1726801"/>
            <a:ext cx="7175701" cy="423254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1.2 Klimaten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op lage breedte (4)</a:t>
            </a:r>
          </a:p>
        </p:txBody>
      </p:sp>
      <p:sp>
        <p:nvSpPr>
          <p:cNvPr id="8" name="Rechthoek 7"/>
          <p:cNvSpPr/>
          <p:nvPr/>
        </p:nvSpPr>
        <p:spPr>
          <a:xfrm>
            <a:off x="8332600" y="5365445"/>
            <a:ext cx="44774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Daarna tref je het </a:t>
            </a:r>
            <a:r>
              <a:rPr lang="nl-NL" dirty="0">
                <a:solidFill>
                  <a:srgbClr val="FF0000"/>
                </a:solidFill>
              </a:rPr>
              <a:t>woestijnklimaat</a:t>
            </a:r>
            <a:r>
              <a:rPr lang="nl-NL" dirty="0"/>
              <a:t> aan: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hoge temperaturen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vrijwel geen neerslag</a:t>
            </a:r>
          </a:p>
        </p:txBody>
      </p:sp>
      <p:pic>
        <p:nvPicPr>
          <p:cNvPr id="5122" name="Picture 2" descr="C:\Users\Brendan\Documents\Persoonlijk\Werk\Carriere\Noordhoff Uitgevers\Thuiswerken\BNL\Auteursklus\CH01_4GT\CH01\BNL3-4GT-LB-1-02-07d_V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7700" y="2359423"/>
            <a:ext cx="4320000" cy="2814750"/>
          </a:xfrm>
          <a:prstGeom prst="rect">
            <a:avLst/>
          </a:prstGeom>
          <a:noFill/>
        </p:spPr>
      </p:pic>
      <p:sp>
        <p:nvSpPr>
          <p:cNvPr id="9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2400" y="3166800"/>
            <a:ext cx="4275000" cy="225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674C7A-EF07-4FDE-BFF2-C782AAA72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4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Brendan\Documents\Persoonlijk\Werk\Carriere\Noordhoff Uitgevers\Thuiswerken\BNL\Auteursklus\CH03_1HV\CH03\BNL4-1HV-LB-3-01-08_VB.jpg">
            <a:extLst>
              <a:ext uri="{FF2B5EF4-FFF2-40B4-BE49-F238E27FC236}">
                <a16:creationId xmlns:a16="http://schemas.microsoft.com/office/drawing/2014/main" id="{6A6173F7-94C2-41DD-A4DB-BBC8F170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00" y="1726801"/>
            <a:ext cx="7175701" cy="423254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Ondertitel 9">
            <a:extLst>
              <a:ext uri="{FF2B5EF4-FFF2-40B4-BE49-F238E27FC236}">
                <a16:creationId xmlns:a16="http://schemas.microsoft.com/office/drawing/2014/main" id="{667969FB-4260-44CC-8C74-20218EB5DD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 Weer en klimaat &gt; 1.2 Klimaten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op gematigde breedte (1)</a:t>
            </a:r>
          </a:p>
        </p:txBody>
      </p:sp>
      <p:sp>
        <p:nvSpPr>
          <p:cNvPr id="8" name="Rechthoek 7"/>
          <p:cNvSpPr/>
          <p:nvPr/>
        </p:nvSpPr>
        <p:spPr>
          <a:xfrm>
            <a:off x="854173" y="6249384"/>
            <a:ext cx="6410216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Op hogere breedte komen seizoenen voor.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377265" y="5181140"/>
            <a:ext cx="4138977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Bij een </a:t>
            </a:r>
            <a:r>
              <a:rPr lang="nl-NL" dirty="0">
                <a:solidFill>
                  <a:srgbClr val="FF0000"/>
                </a:solidFill>
              </a:rPr>
              <a:t>landklimaat</a:t>
            </a:r>
            <a:r>
              <a:rPr lang="nl-NL" dirty="0"/>
              <a:t> is er een groot verschil tussen de zomer en de winter.</a:t>
            </a:r>
          </a:p>
          <a:p>
            <a:endParaRPr lang="nl-NL" dirty="0"/>
          </a:p>
          <a:p>
            <a:r>
              <a:rPr lang="nl-NL" dirty="0"/>
              <a:t>Door welke klimaatfactor komt dit?</a:t>
            </a:r>
          </a:p>
          <a:p>
            <a:r>
              <a:rPr lang="nl-NL" i="1" dirty="0"/>
              <a:t>Door de breedteligging. Hierdoor komen er seizoenen voor.</a:t>
            </a:r>
          </a:p>
        </p:txBody>
      </p:sp>
      <p:pic>
        <p:nvPicPr>
          <p:cNvPr id="4098" name="Picture 2" descr="C:\Users\Brendan\Documents\Persoonlijk\Werk\Carriere\Noordhoff Uitgevers\Thuiswerken\BNL\Auteursklus\CH03_1HV\CH03\BNL4-1HV-LB-3-01-08b_V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7265" y="2045250"/>
            <a:ext cx="4138977" cy="2758240"/>
          </a:xfrm>
          <a:prstGeom prst="rect">
            <a:avLst/>
          </a:prstGeom>
          <a:noFill/>
        </p:spPr>
      </p:pic>
      <p:sp>
        <p:nvSpPr>
          <p:cNvPr id="13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7400" y="2401800"/>
            <a:ext cx="3555000" cy="45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B059F88-E076-4730-930E-788553174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9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  <p:bldP spid="13" grpId="0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Brendan\Documents\Persoonlijk\Werk\Carriere\Noordhoff Uitgevers\Thuiswerken\BNL\Auteursklus\CH03_1HV\CH03\BNL4-1HV-LB-3-01-08_VB.jpg">
            <a:extLst>
              <a:ext uri="{FF2B5EF4-FFF2-40B4-BE49-F238E27FC236}">
                <a16:creationId xmlns:a16="http://schemas.microsoft.com/office/drawing/2014/main" id="{4F768388-3439-45AE-A524-3C0DFC1DF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00" y="1726801"/>
            <a:ext cx="7175701" cy="423254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Ondertitel 9">
            <a:extLst>
              <a:ext uri="{FF2B5EF4-FFF2-40B4-BE49-F238E27FC236}">
                <a16:creationId xmlns:a16="http://schemas.microsoft.com/office/drawing/2014/main" id="{667969FB-4260-44CC-8C74-20218EB5DD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1.2 Klimaten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8392400" y="5018636"/>
            <a:ext cx="4140000" cy="4500000"/>
          </a:xfrm>
        </p:spPr>
        <p:txBody>
          <a:bodyPr/>
          <a:lstStyle/>
          <a:p>
            <a:pPr marL="0" indent="0">
              <a:buNone/>
            </a:pPr>
            <a:r>
              <a:rPr lang="nl-NL" sz="2560" dirty="0"/>
              <a:t>Wat voor soort klimaat heeft Nederland?</a:t>
            </a:r>
          </a:p>
          <a:p>
            <a:pPr marL="0" indent="0">
              <a:buNone/>
            </a:pPr>
            <a:r>
              <a:rPr lang="nl-NL" sz="2560" i="1" dirty="0"/>
              <a:t>een </a:t>
            </a:r>
            <a:r>
              <a:rPr lang="nl-NL" sz="2560" i="1" dirty="0">
                <a:solidFill>
                  <a:srgbClr val="FF0000"/>
                </a:solidFill>
              </a:rPr>
              <a:t>gematigd zeeklimaat</a:t>
            </a:r>
            <a:endParaRPr lang="nl-NL" sz="2560" dirty="0"/>
          </a:p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r>
              <a:rPr lang="nl-NL" sz="2560" dirty="0"/>
              <a:t>Welke klimaatfactoren zorgen hiervoor?</a:t>
            </a:r>
          </a:p>
          <a:p>
            <a:pPr marL="0" indent="0">
              <a:buNone/>
            </a:pPr>
            <a:r>
              <a:rPr lang="nl-NL" sz="2560" i="1" dirty="0"/>
              <a:t>De ligging aan de zee en de wind. Hierdoor wordt het bij ons niet extreem heet of koud.</a:t>
            </a:r>
          </a:p>
          <a:p>
            <a:pPr marL="0" indent="0">
              <a:buNone/>
            </a:pPr>
            <a:endParaRPr lang="nl-NL" sz="256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op gematigde breedte (2)</a:t>
            </a:r>
          </a:p>
        </p:txBody>
      </p:sp>
      <p:pic>
        <p:nvPicPr>
          <p:cNvPr id="6148" name="Picture 4" descr="C:\Users\Brendan\Documents\Persoonlijk\Werk\Carriere\Noordhoff Uitgevers\Thuiswerken\BNL\Auteursklus\CH01_4GT\CH01\BNL3-4GT-LB-1-02-07a_V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2400" y="1879140"/>
            <a:ext cx="4140000" cy="2762156"/>
          </a:xfrm>
          <a:prstGeom prst="rect">
            <a:avLst/>
          </a:prstGeom>
          <a:noFill/>
        </p:spPr>
      </p:pic>
      <p:sp>
        <p:nvSpPr>
          <p:cNvPr id="11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2400" y="2671800"/>
            <a:ext cx="4500000" cy="315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854173" y="6174964"/>
            <a:ext cx="6410216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Op hogere breedte komen seizoenen voor.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628C746-CE5C-4C51-A142-CA1414088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9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ddellandse zee vakantie frankrijk gites chambres dhotes ...">
            <a:extLst>
              <a:ext uri="{FF2B5EF4-FFF2-40B4-BE49-F238E27FC236}">
                <a16:creationId xmlns:a16="http://schemas.microsoft.com/office/drawing/2014/main" id="{045698AA-82AB-434F-9593-8CD30D6DD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400" y="1913280"/>
            <a:ext cx="3976222" cy="264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Brendan\Documents\Persoonlijk\Werk\Carriere\Noordhoff Uitgevers\Thuiswerken\BNL\Auteursklus\CH03_1HV\CH03\BNL4-1HV-LB-3-01-08_VB.jpg">
            <a:extLst>
              <a:ext uri="{FF2B5EF4-FFF2-40B4-BE49-F238E27FC236}">
                <a16:creationId xmlns:a16="http://schemas.microsoft.com/office/drawing/2014/main" id="{4F768388-3439-45AE-A524-3C0DFC1DF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00" y="1726801"/>
            <a:ext cx="7175701" cy="423254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Ondertitel 9">
            <a:extLst>
              <a:ext uri="{FF2B5EF4-FFF2-40B4-BE49-F238E27FC236}">
                <a16:creationId xmlns:a16="http://schemas.microsoft.com/office/drawing/2014/main" id="{667969FB-4260-44CC-8C74-20218EB5DD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1.2 Klimaten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8392400" y="5018636"/>
            <a:ext cx="4140000" cy="4500000"/>
          </a:xfrm>
        </p:spPr>
        <p:txBody>
          <a:bodyPr/>
          <a:lstStyle/>
          <a:p>
            <a:pPr marL="0" indent="0">
              <a:buNone/>
            </a:pPr>
            <a:r>
              <a:rPr lang="nl-NL" sz="2560" dirty="0"/>
              <a:t>Welk klimaat staat er niet in dit hoofdstuk, maar pas bij 1.5? </a:t>
            </a:r>
            <a:r>
              <a:rPr lang="nl-NL" sz="1600" dirty="0"/>
              <a:t>(en moet je wel kennen)</a:t>
            </a:r>
          </a:p>
          <a:p>
            <a:pPr marL="0" indent="0">
              <a:buNone/>
            </a:pPr>
            <a:r>
              <a:rPr lang="nl-NL" sz="2560" i="1" dirty="0"/>
              <a:t>een </a:t>
            </a:r>
            <a:r>
              <a:rPr lang="nl-NL" sz="2560" i="1" dirty="0">
                <a:solidFill>
                  <a:srgbClr val="FF0000"/>
                </a:solidFill>
              </a:rPr>
              <a:t>Middellandse zeeklimaat</a:t>
            </a:r>
            <a:endParaRPr lang="nl-NL" sz="2560" dirty="0"/>
          </a:p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endParaRPr lang="nl-NL" sz="256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op gematigde breedte (2)</a:t>
            </a:r>
          </a:p>
        </p:txBody>
      </p:sp>
      <p:sp>
        <p:nvSpPr>
          <p:cNvPr id="11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2400" y="2671800"/>
            <a:ext cx="4500000" cy="315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628C746-CE5C-4C51-A142-CA1414088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4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Brendan\Documents\Persoonlijk\Werk\Carriere\Noordhoff Uitgevers\Thuiswerken\BNL\Auteursklus\CH03_1HV\CH03\BNL4-1HV-LB-3-01-08_VB.jpg">
            <a:extLst>
              <a:ext uri="{FF2B5EF4-FFF2-40B4-BE49-F238E27FC236}">
                <a16:creationId xmlns:a16="http://schemas.microsoft.com/office/drawing/2014/main" id="{8D07E198-6503-400B-ADEF-4662D10A4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00" y="1726801"/>
            <a:ext cx="7175701" cy="423254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1.2 Klimaten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op hoge breedte (1)</a:t>
            </a:r>
          </a:p>
        </p:txBody>
      </p:sp>
      <p:sp>
        <p:nvSpPr>
          <p:cNvPr id="12" name="Rechthoek 11"/>
          <p:cNvSpPr/>
          <p:nvPr/>
        </p:nvSpPr>
        <p:spPr>
          <a:xfrm>
            <a:off x="967400" y="6044362"/>
            <a:ext cx="6502400" cy="8802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Dicht bij het poolgebied wordt het kouder en groeit er minder.</a:t>
            </a:r>
          </a:p>
        </p:txBody>
      </p:sp>
      <p:sp>
        <p:nvSpPr>
          <p:cNvPr id="14" name="Rechthoek 13"/>
          <p:cNvSpPr/>
          <p:nvPr/>
        </p:nvSpPr>
        <p:spPr>
          <a:xfrm>
            <a:off x="8354696" y="5159121"/>
            <a:ext cx="4177704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In een </a:t>
            </a:r>
            <a:r>
              <a:rPr lang="nl-NL" dirty="0">
                <a:solidFill>
                  <a:srgbClr val="FF0000"/>
                </a:solidFill>
              </a:rPr>
              <a:t>toendraklimaat</a:t>
            </a:r>
            <a:r>
              <a:rPr lang="nl-NL" dirty="0"/>
              <a:t> is de grond lang bevroren.</a:t>
            </a:r>
          </a:p>
        </p:txBody>
      </p:sp>
      <p:pic>
        <p:nvPicPr>
          <p:cNvPr id="5122" name="Picture 2" descr="C:\Users\Brendan\Documents\Persoonlijk\Werk\Carriere\Noordhoff Uitgevers\Thuiswerken\BNL\Auteursklus\CH03_1HV\CH03\BNL4-1HV-LB-3-01-08a_V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4696" y="2221800"/>
            <a:ext cx="4177704" cy="2780784"/>
          </a:xfrm>
          <a:prstGeom prst="rect">
            <a:avLst/>
          </a:prstGeom>
          <a:noFill/>
        </p:spPr>
      </p:pic>
      <p:sp>
        <p:nvSpPr>
          <p:cNvPr id="10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42400" y="2041800"/>
            <a:ext cx="3240000" cy="720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665BFB1-6BFD-457A-8917-E89A2A346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Brendan\Documents\Persoonlijk\Werk\Carriere\Noordhoff Uitgevers\Thuiswerken\BNL\Auteursklus\CH03_1HV\CH03\BNL4-1HV-LB-3-01-08_VB.jpg">
            <a:extLst>
              <a:ext uri="{FF2B5EF4-FFF2-40B4-BE49-F238E27FC236}">
                <a16:creationId xmlns:a16="http://schemas.microsoft.com/office/drawing/2014/main" id="{805D1475-D661-4C1D-B9A2-20E36A393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00" y="1726801"/>
            <a:ext cx="7175701" cy="423254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1.2 Klimaten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op hoge breedte (2)</a:t>
            </a:r>
          </a:p>
        </p:txBody>
      </p:sp>
      <p:sp>
        <p:nvSpPr>
          <p:cNvPr id="9" name="Rechthoek 8"/>
          <p:cNvSpPr/>
          <p:nvPr/>
        </p:nvSpPr>
        <p:spPr>
          <a:xfrm>
            <a:off x="8373200" y="5011800"/>
            <a:ext cx="405158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In een </a:t>
            </a:r>
            <a:r>
              <a:rPr lang="nl-NL" dirty="0">
                <a:solidFill>
                  <a:srgbClr val="FF0000"/>
                </a:solidFill>
              </a:rPr>
              <a:t>poolklimaat</a:t>
            </a:r>
            <a:r>
              <a:rPr lang="nl-NL" dirty="0"/>
              <a:t> vriest het gedurende het hele jaar.</a:t>
            </a:r>
          </a:p>
        </p:txBody>
      </p:sp>
      <p:pic>
        <p:nvPicPr>
          <p:cNvPr id="6146" name="Picture 2" descr="C:\Users\Brendan\Documents\Persoonlijk\Werk\Carriere\Noordhoff Uitgevers\Thuiswerken\BNL\Auteursklus\CH03_1HV\CH03\BNL4-1HV-LB-3-01-08h_V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3200" y="2195874"/>
            <a:ext cx="4051582" cy="2700000"/>
          </a:xfrm>
          <a:prstGeom prst="rect">
            <a:avLst/>
          </a:prstGeom>
          <a:noFill/>
        </p:spPr>
      </p:pic>
      <p:sp>
        <p:nvSpPr>
          <p:cNvPr id="10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07400" y="1861800"/>
            <a:ext cx="5175000" cy="1035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DC3759C-4089-40C2-95C1-B850B3694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Brendan\Documents\Persoonlijk\Werk\Carriere\Noordhoff Uitgevers\Thuiswerken\BNL\Auteursklus\CH03_1HV\CH03\BNL4-1HV-LB-3-01-08_VB.jpg">
            <a:extLst>
              <a:ext uri="{FF2B5EF4-FFF2-40B4-BE49-F238E27FC236}">
                <a16:creationId xmlns:a16="http://schemas.microsoft.com/office/drawing/2014/main" id="{17F286DC-AF97-48CA-B85B-FBA5B018B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00" y="1726801"/>
            <a:ext cx="7175701" cy="423254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1.2 Klimaten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op hoge breedte (3)</a:t>
            </a:r>
          </a:p>
        </p:txBody>
      </p:sp>
      <p:sp>
        <p:nvSpPr>
          <p:cNvPr id="9" name="Rechthoek 8"/>
          <p:cNvSpPr/>
          <p:nvPr/>
        </p:nvSpPr>
        <p:spPr>
          <a:xfrm>
            <a:off x="8416823" y="5056800"/>
            <a:ext cx="4115577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In een </a:t>
            </a:r>
            <a:r>
              <a:rPr lang="nl-NL" dirty="0" err="1">
                <a:solidFill>
                  <a:srgbClr val="FF0000"/>
                </a:solidFill>
              </a:rPr>
              <a:t>hooggebergte-klimaat</a:t>
            </a:r>
            <a:r>
              <a:rPr lang="nl-NL" dirty="0"/>
              <a:t> ligt eeuwige sneeuw.</a:t>
            </a:r>
          </a:p>
          <a:p>
            <a:endParaRPr lang="nl-NL" dirty="0"/>
          </a:p>
          <a:p>
            <a:r>
              <a:rPr lang="nl-NL" dirty="0"/>
              <a:t>Welke klimaatfactor zorgt hiervoor?</a:t>
            </a:r>
          </a:p>
          <a:p>
            <a:pPr>
              <a:buFont typeface="Arial" pitchFamily="34" charset="0"/>
              <a:buChar char="•"/>
            </a:pPr>
            <a:r>
              <a:rPr lang="nl-NL" i="1" dirty="0"/>
              <a:t> hoogteligging</a:t>
            </a:r>
          </a:p>
        </p:txBody>
      </p:sp>
      <p:sp>
        <p:nvSpPr>
          <p:cNvPr id="14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7400" y="2896800"/>
            <a:ext cx="3240000" cy="225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074" name="Picture 2" descr="C:\Users\Brendan\Documents\Persoonlijk\Werk\Carriere\Noordhoff Uitgevers\Thuiswerken\BNL\Auteursklus\CH01_4GT\CH01\BNL3-4GT-LB-1-08-30g_V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23" y="2150994"/>
            <a:ext cx="4007546" cy="2654999"/>
          </a:xfrm>
          <a:prstGeom prst="rect">
            <a:avLst/>
          </a:prstGeom>
          <a:noFill/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4C2DABA-D111-4B5A-AF89-A7D233901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1.2 Klimaten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Klimaatschema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4C2DABA-D111-4B5A-AF89-A7D233901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30D4C8E-3B4F-4EBD-9961-0A069E0E8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55" y="1863491"/>
            <a:ext cx="12210889" cy="765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07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1.2 Klimaten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Examenvraag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C1D482C-5AB7-446E-8FB2-A899ABF81CF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2A4417F-70EC-4F24-955C-A0CCDD428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61" y="1005272"/>
            <a:ext cx="11492137" cy="864152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B28AE8D-BBD7-4EB6-9791-58AAF79FC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17" y="8260510"/>
            <a:ext cx="1152128" cy="1089285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2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1.2 Klimaten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Examenvraag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C1D482C-5AB7-446E-8FB2-A899ABF81CF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4A8B10-032A-4F45-9900-8830C9FF3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85" y="1020276"/>
            <a:ext cx="8913624" cy="67362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544F1E8-15DF-4D68-BBDC-544311692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34"/>
          <a:stretch/>
        </p:blipFill>
        <p:spPr>
          <a:xfrm>
            <a:off x="7314790" y="739775"/>
            <a:ext cx="5692011" cy="5397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D5050BC-5620-4F81-ADA8-1E2316C8F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536" y="6330277"/>
            <a:ext cx="9194728" cy="3262748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71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1.2 Klimaten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>Wat weet je nog van hoofdstuk 1.1?</a:t>
            </a:r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1026" name="Picture 2" descr="Weer en Klimaat in Nederland - Lesmateriaal - Wikiwijs">
            <a:extLst>
              <a:ext uri="{FF2B5EF4-FFF2-40B4-BE49-F238E27FC236}">
                <a16:creationId xmlns:a16="http://schemas.microsoft.com/office/drawing/2014/main" id="{DF24222B-4827-410F-B698-30E2B2007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00" y="3256800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34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FA194ACA-3945-41E5-A946-74C75563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1.2 Klimaten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A3547-07FA-4ADC-BE6F-57C5911AE4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- Lezen </a:t>
            </a:r>
            <a:r>
              <a:rPr lang="nl-NL" sz="4000" dirty="0" err="1"/>
              <a:t>blz</a:t>
            </a:r>
            <a:r>
              <a:rPr lang="nl-NL" sz="4000" dirty="0"/>
              <a:t> 10 &amp; 11 in je tekstboek.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Maken </a:t>
            </a:r>
            <a:r>
              <a:rPr lang="nl-NL" sz="4000" dirty="0">
                <a:solidFill>
                  <a:srgbClr val="FF0000"/>
                </a:solidFill>
              </a:rPr>
              <a:t>opdracht 1 t/m 7 </a:t>
            </a:r>
            <a:r>
              <a:rPr lang="nl-NL" sz="4000" dirty="0"/>
              <a:t>in je werkboek.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Nakijken via </a:t>
            </a:r>
            <a:r>
              <a:rPr lang="nl-NL" sz="4000" dirty="0" err="1"/>
              <a:t>WikiWijs</a:t>
            </a:r>
            <a:r>
              <a:rPr lang="nl-NL" sz="4000" dirty="0"/>
              <a:t> met rode pen.</a:t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3200" u="sng" dirty="0"/>
              <a:t/>
            </a:r>
            <a:br>
              <a:rPr lang="nl-NL" sz="3200" u="sng" dirty="0"/>
            </a:br>
            <a:r>
              <a:rPr lang="nl-NL" sz="3200" u="sng" dirty="0"/>
              <a:t>Belangrijke begrippen:</a:t>
            </a:r>
            <a:endParaRPr lang="nl-NL" sz="3200" dirty="0"/>
          </a:p>
          <a:p>
            <a:pPr marL="0" indent="0">
              <a:buNone/>
            </a:pPr>
            <a:r>
              <a:rPr lang="nl-NL" sz="3200" dirty="0"/>
              <a:t>  </a:t>
            </a:r>
            <a:r>
              <a:rPr lang="nl-NL" sz="2800" i="1" dirty="0"/>
              <a:t>klimaat, breedteligging, tropisch regenwoudklimaat, luchtvochtigheid, savanneklimaat, steppeklimaat, woestijnklimaat, landklimaat, gematigd zeeklimaat, toendraklimaat, poolklimaat, hooggebergteklimaat, klimaatfactoren, hoogteligging</a:t>
            </a:r>
            <a:endParaRPr lang="nl-NL" sz="3200" i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9803F5-28BC-460F-B5C8-D2376A3E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je doen?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E6DBA0-D872-49FD-BC45-F165ECDF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1.2 Klimaten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>Leerdoelen vandaag (zie ook portfolio):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2800" dirty="0"/>
              <a:t>Je weet welke klimaten er zijn en wat de klimaatfactoren zijn.</a:t>
            </a:r>
          </a:p>
          <a:p>
            <a:r>
              <a:rPr lang="nl-NL" sz="2800" dirty="0"/>
              <a:t>Je begrijpt op welke manier de klimaatfactoren het klimaat kunnen beïnvloeden.</a:t>
            </a:r>
          </a:p>
          <a:p>
            <a:r>
              <a:rPr lang="nl-NL" sz="2800" dirty="0"/>
              <a:t>Je kunt de ligging van de verschillende klimaten verklaren aan de hand van de klimaatfactoren.</a:t>
            </a:r>
          </a:p>
          <a:p>
            <a:pPr marL="0" indent="0">
              <a:buNone/>
            </a:pPr>
            <a:endParaRPr lang="nl-NL" sz="3200" dirty="0"/>
          </a:p>
          <a:p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1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1.2 Klimaten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op hoge breedte</a:t>
            </a:r>
          </a:p>
        </p:txBody>
      </p:sp>
      <p:pic>
        <p:nvPicPr>
          <p:cNvPr id="8" name="Picture 2" descr="C:\Users\Brendan\Documents\Persoonlijk\Werk\Carriere\Noordhoff Uitgevers\Thuiswerken\BNL\Auteursklus\CH03_1HV\CH03\BNL4-1HV-LB-3-01-08_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901" y="3483300"/>
            <a:ext cx="9840997" cy="603683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697400" y="2086800"/>
            <a:ext cx="8865000" cy="14950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00460" rtl="0" eaLnBrk="1" fontAlgn="auto" latinLnBrk="0" hangingPunct="1">
              <a:lnSpc>
                <a:spcPts val="28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 is het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klimaat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l" defTabSz="1300460" rtl="0" eaLnBrk="1" fontAlgn="auto" latinLnBrk="0" hangingPunct="1">
              <a:lnSpc>
                <a:spcPts val="28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 gemiddelde weer over een periode van dertig jaar.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E9867E-0434-4EFA-ADE4-6ECC64D48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1.2 Klimaten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3CBAD63-604E-4B45-A8D5-68F6C1E8DDD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2400" y="1996800"/>
            <a:ext cx="4725000" cy="6075000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De </a:t>
            </a:r>
            <a:r>
              <a:rPr lang="nl-NL" sz="2800" dirty="0">
                <a:solidFill>
                  <a:srgbClr val="FF0000"/>
                </a:solidFill>
              </a:rPr>
              <a:t>klimaatfactoren</a:t>
            </a:r>
            <a:r>
              <a:rPr lang="nl-NL" sz="2800" dirty="0"/>
              <a:t> bepalen de verschillen tussen de klimaten:</a:t>
            </a:r>
          </a:p>
          <a:p>
            <a:pPr marL="0" indent="0">
              <a:buNone/>
            </a:pPr>
            <a:endParaRPr lang="nl-NL" sz="2800" dirty="0"/>
          </a:p>
          <a:p>
            <a:pPr marL="0" indent="0"/>
            <a:r>
              <a:rPr lang="nl-NL" sz="2800" dirty="0"/>
              <a:t> </a:t>
            </a:r>
            <a:r>
              <a:rPr lang="nl-NL" sz="2800" dirty="0">
                <a:solidFill>
                  <a:srgbClr val="FF0000"/>
                </a:solidFill>
              </a:rPr>
              <a:t>breedteligging</a:t>
            </a:r>
            <a:r>
              <a:rPr lang="nl-NL" sz="2800" dirty="0"/>
              <a:t>: de afstand van een plaats tot aan de evenaar</a:t>
            </a:r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>
                <a:solidFill>
                  <a:srgbClr val="FF0000"/>
                </a:solidFill>
              </a:rPr>
              <a:t>hoogteligging</a:t>
            </a:r>
          </a:p>
          <a:p>
            <a:pPr marL="0" indent="0">
              <a:buNone/>
            </a:pP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op hoge breedte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E9867E-0434-4EFA-ADE4-6ECC64D4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BD1FC4E-5F8B-4204-95E9-81E428A18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302" y="1984000"/>
            <a:ext cx="7647498" cy="393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fbeeldingsresultaat voor bergen">
            <a:extLst>
              <a:ext uri="{FF2B5EF4-FFF2-40B4-BE49-F238E27FC236}">
                <a16:creationId xmlns:a16="http://schemas.microsoft.com/office/drawing/2014/main" id="{59855145-B669-4A79-9628-7599B7FE8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t="7560" r="15401" b="19361"/>
          <a:stretch/>
        </p:blipFill>
        <p:spPr bwMode="auto">
          <a:xfrm>
            <a:off x="6894007" y="6586800"/>
            <a:ext cx="4256786" cy="280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22">
            <a:extLst>
              <a:ext uri="{FF2B5EF4-FFF2-40B4-BE49-F238E27FC236}">
                <a16:creationId xmlns:a16="http://schemas.microsoft.com/office/drawing/2014/main" id="{BC12572D-19BA-428D-8223-7138DAAC6F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2400" y="3203554"/>
            <a:ext cx="2861500" cy="464945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Line 22">
            <a:extLst>
              <a:ext uri="{FF2B5EF4-FFF2-40B4-BE49-F238E27FC236}">
                <a16:creationId xmlns:a16="http://schemas.microsoft.com/office/drawing/2014/main" id="{9366241D-9B5C-41B4-8BB1-12D7146928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72400" y="5915354"/>
            <a:ext cx="3519900" cy="841708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1.2 Klimaten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3CBAD63-604E-4B45-A8D5-68F6C1E8DDD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2400" y="1996800"/>
            <a:ext cx="4725000" cy="6075000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De </a:t>
            </a:r>
            <a:r>
              <a:rPr lang="nl-NL" sz="2800" dirty="0">
                <a:solidFill>
                  <a:srgbClr val="FF0000"/>
                </a:solidFill>
              </a:rPr>
              <a:t>klimaatfactoren</a:t>
            </a:r>
            <a:r>
              <a:rPr lang="nl-NL" sz="2800" dirty="0"/>
              <a:t> bepalen de verschillen tussen de klimaten:</a:t>
            </a:r>
          </a:p>
          <a:p>
            <a:pPr marL="0" indent="0">
              <a:buNone/>
            </a:pPr>
            <a:endParaRPr lang="nl-NL" sz="2800" dirty="0"/>
          </a:p>
          <a:p>
            <a:pPr marL="0" indent="0"/>
            <a:r>
              <a:rPr lang="nl-NL" sz="2800" dirty="0"/>
              <a:t> </a:t>
            </a:r>
            <a:r>
              <a:rPr lang="nl-NL" sz="2800" dirty="0">
                <a:solidFill>
                  <a:srgbClr val="FF0000"/>
                </a:solidFill>
              </a:rPr>
              <a:t>breedteligging</a:t>
            </a:r>
            <a:r>
              <a:rPr lang="nl-NL" sz="2800" dirty="0"/>
              <a:t>: de afstand van een plaats tot aan de evenaar</a:t>
            </a:r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>
                <a:solidFill>
                  <a:srgbClr val="FF0000"/>
                </a:solidFill>
              </a:rPr>
              <a:t>hoogteligging</a:t>
            </a:r>
          </a:p>
          <a:p>
            <a:pPr marL="0" indent="0">
              <a:buNone/>
            </a:pPr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/>
              <a:t>invloed van de zee</a:t>
            </a:r>
          </a:p>
          <a:p>
            <a:r>
              <a:rPr lang="nl-NL" sz="2800" dirty="0"/>
              <a:t>windrichting</a:t>
            </a:r>
          </a:p>
          <a:p>
            <a:r>
              <a:rPr lang="nl-NL" sz="2800" dirty="0"/>
              <a:t>gesteldheid van het aardoppervlak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op hoge breedte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E9867E-0434-4EFA-ADE4-6ECC64D4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13" name="Picture 3" descr="D:\USB\4e klas\6 Weer en klimaat\NL invloed weer.jpg">
            <a:extLst>
              <a:ext uri="{FF2B5EF4-FFF2-40B4-BE49-F238E27FC236}">
                <a16:creationId xmlns:a16="http://schemas.microsoft.com/office/drawing/2014/main" id="{84F07A29-773D-4CE7-AE49-21B9404D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32" y="2620890"/>
            <a:ext cx="7273136" cy="63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endan\Documents\Persoonlijk\Werk\Carriere\Noordhoff Uitgevers\Thuiswerken\BNL\Auteursklus\CH03_1HV\CH03\BNL4-1HV-LB-3-01-08_VB.jpg">
            <a:extLst>
              <a:ext uri="{FF2B5EF4-FFF2-40B4-BE49-F238E27FC236}">
                <a16:creationId xmlns:a16="http://schemas.microsoft.com/office/drawing/2014/main" id="{D59A3228-3A89-49F1-946B-48A46C7D7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00" y="1726801"/>
            <a:ext cx="7175701" cy="423254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1.2 Klimaten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op lage breedte (1)</a:t>
            </a:r>
          </a:p>
        </p:txBody>
      </p:sp>
      <p:sp>
        <p:nvSpPr>
          <p:cNvPr id="8" name="Rechthoek 7"/>
          <p:cNvSpPr/>
          <p:nvPr/>
        </p:nvSpPr>
        <p:spPr>
          <a:xfrm>
            <a:off x="877400" y="6541800"/>
            <a:ext cx="9225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Dicht bij de evenaar is er een </a:t>
            </a:r>
            <a:r>
              <a:rPr lang="nl-NL" dirty="0">
                <a:solidFill>
                  <a:srgbClr val="FF0000"/>
                </a:solidFill>
              </a:rPr>
              <a:t>tropisch regenwoudklimaat</a:t>
            </a:r>
            <a:r>
              <a:rPr lang="nl-NL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grote </a:t>
            </a:r>
            <a:r>
              <a:rPr lang="nl-NL" dirty="0">
                <a:solidFill>
                  <a:srgbClr val="FF0000"/>
                </a:solidFill>
              </a:rPr>
              <a:t>luchtvochtigheid</a:t>
            </a: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nl-NL" dirty="0"/>
              <a:t> nooit koud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geen seizoenen</a:t>
            </a:r>
          </a:p>
          <a:p>
            <a:endParaRPr lang="nl-NL" dirty="0"/>
          </a:p>
        </p:txBody>
      </p:sp>
      <p:pic>
        <p:nvPicPr>
          <p:cNvPr id="4099" name="Picture 3" descr="C:\Users\Brendan\Documents\Persoonlijk\Werk\Carriere\Noordhoff Uitgevers\Thuiswerken\BNL\Auteursklus\CH01_4GT\CH01\BNL3-4GT-LB-1-02-07c_V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8035" y="1726801"/>
            <a:ext cx="3803122" cy="2475000"/>
          </a:xfrm>
          <a:prstGeom prst="rect">
            <a:avLst/>
          </a:prstGeom>
          <a:noFill/>
        </p:spPr>
      </p:pic>
      <p:sp>
        <p:nvSpPr>
          <p:cNvPr id="19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7400" y="2806800"/>
            <a:ext cx="4365000" cy="1080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8386157" y="4296854"/>
            <a:ext cx="38250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Welke klimaatfactor zorgt ervoor dat het hier nooit echt koud is?</a:t>
            </a:r>
          </a:p>
          <a:p>
            <a:pPr>
              <a:buFont typeface="Arial" pitchFamily="34" charset="0"/>
              <a:buChar char="•"/>
            </a:pPr>
            <a:r>
              <a:rPr lang="nl-NL" i="1" dirty="0"/>
              <a:t> breedteligging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79AB82-71AC-45BF-A961-13B6FC43F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4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Brendan\Documents\Persoonlijk\Werk\Carriere\Noordhoff Uitgevers\Thuiswerken\BNL\Auteursklus\CH03_1HV\CH03\BNL4-1HV-LB-3-01-08_VB.jpg">
            <a:extLst>
              <a:ext uri="{FF2B5EF4-FFF2-40B4-BE49-F238E27FC236}">
                <a16:creationId xmlns:a16="http://schemas.microsoft.com/office/drawing/2014/main" id="{F5D3FF6E-54BD-4554-95E8-CD39CAE51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00" y="1726801"/>
            <a:ext cx="7175701" cy="423254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1.2 Klimaten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op lage breedte (2)</a:t>
            </a:r>
          </a:p>
        </p:txBody>
      </p:sp>
      <p:sp>
        <p:nvSpPr>
          <p:cNvPr id="8" name="Rechthoek 7"/>
          <p:cNvSpPr/>
          <p:nvPr/>
        </p:nvSpPr>
        <p:spPr>
          <a:xfrm>
            <a:off x="852673" y="6618360"/>
            <a:ext cx="11205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Ten noorden en zuiden van het tropisch regenwoudklimaat vinden we het </a:t>
            </a:r>
            <a:r>
              <a:rPr lang="nl-NL" dirty="0">
                <a:solidFill>
                  <a:srgbClr val="FF0000"/>
                </a:solidFill>
              </a:rPr>
              <a:t>savanneklimaat</a:t>
            </a:r>
            <a:r>
              <a:rPr lang="nl-NL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maandtemperatuur boven 18 °C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droge en natte perioden</a:t>
            </a:r>
          </a:p>
          <a:p>
            <a:endParaRPr lang="nl-NL" dirty="0"/>
          </a:p>
        </p:txBody>
      </p:sp>
      <p:pic>
        <p:nvPicPr>
          <p:cNvPr id="2050" name="Picture 2" descr="C:\Users\Brendan\Documents\Persoonlijk\Werk\Carriere\Noordhoff Uitgevers\Thuiswerken\BNL\Auteursklus\CH03_1HV\CH03\BNL4-1HV-LB-3-01-08f_V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5181" y="1726801"/>
            <a:ext cx="4217219" cy="2823560"/>
          </a:xfrm>
          <a:prstGeom prst="rect">
            <a:avLst/>
          </a:prstGeom>
          <a:noFill/>
        </p:spPr>
      </p:pic>
      <p:sp>
        <p:nvSpPr>
          <p:cNvPr id="9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5180" y="3571799"/>
            <a:ext cx="4217219" cy="464945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43C83D-9192-4E4B-99B4-B56649D72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4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Brendan\Documents\Persoonlijk\Werk\Carriere\Noordhoff Uitgevers\Thuiswerken\BNL\Auteursklus\CH03_1HV\CH03\BNL4-1HV-LB-3-01-08_VB.jpg">
            <a:extLst>
              <a:ext uri="{FF2B5EF4-FFF2-40B4-BE49-F238E27FC236}">
                <a16:creationId xmlns:a16="http://schemas.microsoft.com/office/drawing/2014/main" id="{8F05B58E-34C5-4DBA-8E3B-A3968FD33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00" y="1726801"/>
            <a:ext cx="7175701" cy="423254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1.2 Klimaten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op lage breedte (3)</a:t>
            </a:r>
          </a:p>
        </p:txBody>
      </p:sp>
      <p:sp>
        <p:nvSpPr>
          <p:cNvPr id="8" name="Rechthoek 7"/>
          <p:cNvSpPr/>
          <p:nvPr/>
        </p:nvSpPr>
        <p:spPr>
          <a:xfrm>
            <a:off x="8392400" y="5268772"/>
            <a:ext cx="4251503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Nog verder van de evenaar is er het </a:t>
            </a:r>
            <a:r>
              <a:rPr lang="nl-NL" dirty="0">
                <a:solidFill>
                  <a:srgbClr val="FF0000"/>
                </a:solidFill>
              </a:rPr>
              <a:t>steppeklimaat</a:t>
            </a:r>
            <a:r>
              <a:rPr lang="nl-NL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weinig regen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veel gras, weinig bomen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074" name="Picture 2" descr="C:\Users\Brendan\Documents\Persoonlijk\Werk\Carriere\Noordhoff Uitgevers\Thuiswerken\BNL\Auteursklus\CH03_1HV\CH03\BNL4-1HV-LB-3-01-08e_V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1000" y="2348566"/>
            <a:ext cx="4095000" cy="2728934"/>
          </a:xfrm>
          <a:prstGeom prst="rect">
            <a:avLst/>
          </a:prstGeom>
          <a:noFill/>
        </p:spPr>
      </p:pic>
      <p:sp>
        <p:nvSpPr>
          <p:cNvPr id="9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62400" y="2986800"/>
            <a:ext cx="2430000" cy="270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22ADE90-38DA-44A9-A4E8-D867065BA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4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10" ma:contentTypeDescription="Een nieuw document maken." ma:contentTypeScope="" ma:versionID="8a592616ac6430ca056c277e2062dec3">
  <xsd:schema xmlns:xsd="http://www.w3.org/2001/XMLSchema" xmlns:xs="http://www.w3.org/2001/XMLSchema" xmlns:p="http://schemas.microsoft.com/office/2006/metadata/properties" xmlns:ns2="265e490f-42c1-4584-9a55-d9e61dc9d5d6" targetNamespace="http://schemas.microsoft.com/office/2006/metadata/properties" ma:root="true" ma:fieldsID="e0ee21836795d20ea06862957b67b33b" ns2:_="">
    <xsd:import namespace="265e490f-42c1-4584-9a55-d9e61dc9d5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E01CCF-CA5F-4A27-941E-9D236DF2D887}">
  <ds:schemaRefs>
    <ds:schemaRef ds:uri="http://purl.org/dc/elements/1.1/"/>
    <ds:schemaRef ds:uri="http://purl.org/dc/dcmitype/"/>
    <ds:schemaRef ds:uri="http://schemas.microsoft.com/office/2006/metadata/properties"/>
    <ds:schemaRef ds:uri="265e490f-42c1-4584-9a55-d9e61dc9d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7487CA8-A3DB-4AF7-96D8-616227902A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BF020C-1219-4B0B-A93A-7ACFCAF28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2747</TotalTime>
  <Words>533</Words>
  <Application>Microsoft Office PowerPoint</Application>
  <PresentationFormat>Aangepast</PresentationFormat>
  <Paragraphs>104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Kantoorthema</vt:lpstr>
      <vt:lpstr>1_Kantoorthema</vt:lpstr>
      <vt:lpstr>2_Kantoorthema</vt:lpstr>
      <vt:lpstr>PowerPoint-presentatie</vt:lpstr>
      <vt:lpstr>Leerdoelen</vt:lpstr>
      <vt:lpstr>Leerdoelen</vt:lpstr>
      <vt:lpstr>Klimaten op hoge breedte</vt:lpstr>
      <vt:lpstr>Klimaten op hoge breedte</vt:lpstr>
      <vt:lpstr>Klimaten op hoge breedte</vt:lpstr>
      <vt:lpstr>Klimaten op lage breedte (1)</vt:lpstr>
      <vt:lpstr>Klimaten op lage breedte (2)</vt:lpstr>
      <vt:lpstr>Klimaten op lage breedte (3)</vt:lpstr>
      <vt:lpstr>Klimaten op lage breedte (4)</vt:lpstr>
      <vt:lpstr>Klimaten op gematigde breedte (1)</vt:lpstr>
      <vt:lpstr>Klimaten op gematigde breedte (2)</vt:lpstr>
      <vt:lpstr>Klimaten op gematigde breedte (2)</vt:lpstr>
      <vt:lpstr>Klimaten op hoge breedte (1)</vt:lpstr>
      <vt:lpstr>Klimaten op hoge breedte (2)</vt:lpstr>
      <vt:lpstr>Klimaten op hoge breedte (3)</vt:lpstr>
      <vt:lpstr>Klimaatschema</vt:lpstr>
      <vt:lpstr>Examenvraag</vt:lpstr>
      <vt:lpstr>Examenvraag</vt:lpstr>
      <vt:lpstr>Wat moet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Gerard;Henk Botter</dc:creator>
  <cp:lastModifiedBy>Boyd van Raak</cp:lastModifiedBy>
  <cp:revision>159</cp:revision>
  <cp:lastPrinted>2017-02-23T12:19:06Z</cp:lastPrinted>
  <dcterms:created xsi:type="dcterms:W3CDTF">2016-06-21T09:44:17Z</dcterms:created>
  <dcterms:modified xsi:type="dcterms:W3CDTF">2020-08-29T18:41:29Z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